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0" r:id="rId1"/>
  </p:sldMasterIdLst>
  <p:notesMasterIdLst>
    <p:notesMasterId r:id="rId5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Lst>
  <p:sldSz cx="9144000" cy="5143500" type="screen16x9"/>
  <p:notesSz cx="6858000" cy="9144000"/>
  <p:embeddedFontLst>
    <p:embeddedFont>
      <p:font typeface="Josefin Sans" pitchFamily="2" charset="0"/>
      <p:regular r:id="rId56"/>
      <p:bold r:id="rId57"/>
    </p:embeddedFont>
    <p:embeddedFont>
      <p:font typeface="Lato" panose="020F0502020204030203" pitchFamily="34" charset="0"/>
      <p:regular r:id="rId58"/>
      <p:bold r:id="rId59"/>
      <p:italic r:id="rId60"/>
      <p:boldItalic r:id="rId61"/>
    </p:embeddedFont>
    <p:embeddedFont>
      <p:font typeface="Merriweather Light" panose="00000400000000000000" pitchFamily="2" charset="0"/>
      <p:regular r:id="rId62"/>
      <p:bold r:id="rId63"/>
      <p:italic r:id="rId64"/>
      <p:boldItalic r:id="rId65"/>
    </p:embeddedFont>
    <p:embeddedFont>
      <p:font typeface="Montserrat" panose="00000500000000000000" pitchFamily="2" charset="0"/>
      <p:regular r:id="rId66"/>
      <p:bold r:id="rId67"/>
      <p:italic r:id="rId68"/>
      <p:boldItalic r:id="rId69"/>
    </p:embeddedFont>
    <p:embeddedFont>
      <p:font typeface="Open Sans" panose="020B0606030504020204" pitchFamily="34" charset="0"/>
      <p:regular r:id="rId70"/>
      <p:bold r:id="rId71"/>
      <p:italic r:id="rId72"/>
      <p:boldItalic r:id="rId73"/>
    </p:embeddedFont>
    <p:embeddedFont>
      <p:font typeface="Open Sans SemiBold" panose="020B0706030804020204" pitchFamily="34" charset="0"/>
      <p:regular r:id="rId74"/>
      <p:bold r:id="rId75"/>
      <p:italic r:id="rId76"/>
      <p:boldItalic r:id="rId77"/>
    </p:embeddedFont>
    <p:embeddedFont>
      <p:font typeface="Russo One" panose="020B0604020202020204" charset="0"/>
      <p:regular r:id="rId78"/>
    </p:embeddedFont>
    <p:embeddedFont>
      <p:font typeface="Vidaloka" panose="020B0604020202020204" charset="0"/>
      <p:regular r:id="rId7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4" d="100"/>
          <a:sy n="84" d="100"/>
        </p:scale>
        <p:origin x="780" y="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8.fntdata"/><Relationship Id="rId68" Type="http://schemas.openxmlformats.org/officeDocument/2006/relationships/font" Target="fonts/font13.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font" Target="fonts/font3.fntdata"/><Relationship Id="rId74" Type="http://schemas.openxmlformats.org/officeDocument/2006/relationships/font" Target="fonts/font19.fntdata"/><Relationship Id="rId79" Type="http://schemas.openxmlformats.org/officeDocument/2006/relationships/font" Target="fonts/font24.fntdata"/><Relationship Id="rId5" Type="http://schemas.openxmlformats.org/officeDocument/2006/relationships/slide" Target="slides/slide4.xml"/><Relationship Id="rId61" Type="http://schemas.openxmlformats.org/officeDocument/2006/relationships/font" Target="fonts/font6.fntdata"/><Relationship Id="rId82"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1.fntdata"/><Relationship Id="rId64" Type="http://schemas.openxmlformats.org/officeDocument/2006/relationships/font" Target="fonts/font9.fntdata"/><Relationship Id="rId69" Type="http://schemas.openxmlformats.org/officeDocument/2006/relationships/font" Target="fonts/font14.fntdata"/><Relationship Id="rId77" Type="http://schemas.openxmlformats.org/officeDocument/2006/relationships/font" Target="fonts/font22.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17.fntdata"/><Relationship Id="rId80"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4.fntdata"/><Relationship Id="rId67" Type="http://schemas.openxmlformats.org/officeDocument/2006/relationships/font" Target="fonts/font12.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7.fntdata"/><Relationship Id="rId70" Type="http://schemas.openxmlformats.org/officeDocument/2006/relationships/font" Target="fonts/font15.fntdata"/><Relationship Id="rId75" Type="http://schemas.openxmlformats.org/officeDocument/2006/relationships/font" Target="fonts/font20.fntdata"/><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2.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5.fntdata"/><Relationship Id="rId65" Type="http://schemas.openxmlformats.org/officeDocument/2006/relationships/font" Target="fonts/font10.fntdata"/><Relationship Id="rId73" Type="http://schemas.openxmlformats.org/officeDocument/2006/relationships/font" Target="fonts/font18.fntdata"/><Relationship Id="rId78" Type="http://schemas.openxmlformats.org/officeDocument/2006/relationships/font" Target="fonts/font23.fntdata"/><Relationship Id="rId8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notesMaster" Target="notesMasters/notesMaster1.xml"/><Relationship Id="rId76" Type="http://schemas.openxmlformats.org/officeDocument/2006/relationships/font" Target="fonts/font21.fntdata"/><Relationship Id="rId7" Type="http://schemas.openxmlformats.org/officeDocument/2006/relationships/slide" Target="slides/slide6.xml"/><Relationship Id="rId71" Type="http://schemas.openxmlformats.org/officeDocument/2006/relationships/font" Target="fonts/font16.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font" Target="fonts/font1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gf40ff03716_0_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7" name="Google Shape;307;gf40ff03716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gf40ff03716_0_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3" name="Google Shape;313;gf40ff03716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f40ff03716_0_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f40ff03716_0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f40ff03716_0_1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f40ff03716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gf40ff03716_0_1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3" name="Google Shape;333;gf40ff03716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f40ff03716_0_1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f40ff03716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f40ff03716_0_1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f40ff03716_0_1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gf40ff03716_0_1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1" name="Google Shape;351;gf40ff03716_0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gf40ff03716_0_1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6" name="Google Shape;356;gf40ff03716_0_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gf40ff03716_0_1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2" name="Google Shape;362;gf40ff03716_0_1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124a6d49456_7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124a6d49456_7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Ok </a:t>
            </a:r>
            <a:endParaRPr/>
          </a:p>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gf40ff03716_0_1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8" name="Google Shape;368;gf40ff03716_0_1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f40ff03716_0_1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5" name="Google Shape;375;gf40ff03716_0_1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f40ff03716_0_1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f40ff03716_0_1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cc7554a049_0_3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8" name="Google Shape;388;gcc7554a049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gcf7a3c503a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8" name="Google Shape;398;gcf7a3c503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g12a3cd97a76_0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5" name="Google Shape;405;g12a3cd97a76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g12a3cd97a76_0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0" name="Google Shape;410;g12a3cd97a76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g12a3cd97a76_0_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 name="Google Shape;415;g12a3cd97a76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g12a3cd97a76_0_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0" name="Google Shape;420;g12a3cd97a76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12a3cd97a76_0_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12a3cd97a76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f40ff03716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f40ff03716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g12a3cd97a76_0_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0" name="Google Shape;430;g12a3cd97a76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
        <p:cNvGrpSpPr/>
        <p:nvPr/>
      </p:nvGrpSpPr>
      <p:grpSpPr>
        <a:xfrm>
          <a:off x="0" y="0"/>
          <a:ext cx="0" cy="0"/>
          <a:chOff x="0" y="0"/>
          <a:chExt cx="0" cy="0"/>
        </a:xfrm>
      </p:grpSpPr>
      <p:sp>
        <p:nvSpPr>
          <p:cNvPr id="434" name="Google Shape;434;g12a3cd97a76_0_1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5" name="Google Shape;435;g12a3cd97a76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Google Shape;439;g12a3cd97a76_0_1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0" name="Google Shape;440;g12a3cd97a76_0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Google Shape;444;g12a3cd97a76_0_1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5" name="Google Shape;445;g12a3cd97a76_0_1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Google Shape;449;g12a3cd97a76_0_1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0" name="Google Shape;450;g12a3cd97a76_0_1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f40ff03716_0_2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5" name="Google Shape;455;gf40ff03716_0_2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p:cNvGrpSpPr/>
        <p:nvPr/>
      </p:nvGrpSpPr>
      <p:grpSpPr>
        <a:xfrm>
          <a:off x="0" y="0"/>
          <a:ext cx="0" cy="0"/>
          <a:chOff x="0" y="0"/>
          <a:chExt cx="0" cy="0"/>
        </a:xfrm>
      </p:grpSpPr>
      <p:sp>
        <p:nvSpPr>
          <p:cNvPr id="460" name="Google Shape;460;g12a3cd97a76_0_1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1" name="Google Shape;461;g12a3cd97a76_0_1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Google Shape;465;g12a3cd97a76_0_20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6" name="Google Shape;466;g12a3cd97a76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Google Shape;470;g12a3cd97a76_0_2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1" name="Google Shape;471;g12a3cd97a76_0_2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g12a3cd97a76_0_2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6" name="Google Shape;476;g12a3cd97a76_0_2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f40ff03716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f40ff03716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9"/>
        <p:cNvGrpSpPr/>
        <p:nvPr/>
      </p:nvGrpSpPr>
      <p:grpSpPr>
        <a:xfrm>
          <a:off x="0" y="0"/>
          <a:ext cx="0" cy="0"/>
          <a:chOff x="0" y="0"/>
          <a:chExt cx="0" cy="0"/>
        </a:xfrm>
      </p:grpSpPr>
      <p:sp>
        <p:nvSpPr>
          <p:cNvPr id="480" name="Google Shape;480;g12a3cd97a76_0_2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1" name="Google Shape;481;g12a3cd97a76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12a3cd97a76_0_2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12a3cd97a76_0_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Google Shape;490;g12a3cd97a76_0_2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1" name="Google Shape;491;g12a3cd97a76_0_2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
        <p:cNvGrpSpPr/>
        <p:nvPr/>
      </p:nvGrpSpPr>
      <p:grpSpPr>
        <a:xfrm>
          <a:off x="0" y="0"/>
          <a:ext cx="0" cy="0"/>
          <a:chOff x="0" y="0"/>
          <a:chExt cx="0" cy="0"/>
        </a:xfrm>
      </p:grpSpPr>
      <p:sp>
        <p:nvSpPr>
          <p:cNvPr id="495" name="Google Shape;495;g12a3cd97a76_0_3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6" name="Google Shape;496;g12a3cd97a76_0_3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
        <p:cNvGrpSpPr/>
        <p:nvPr/>
      </p:nvGrpSpPr>
      <p:grpSpPr>
        <a:xfrm>
          <a:off x="0" y="0"/>
          <a:ext cx="0" cy="0"/>
          <a:chOff x="0" y="0"/>
          <a:chExt cx="0" cy="0"/>
        </a:xfrm>
      </p:grpSpPr>
      <p:sp>
        <p:nvSpPr>
          <p:cNvPr id="500" name="Google Shape;500;g12a3cd97a76_0_3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1" name="Google Shape;501;g12a3cd97a76_0_3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Google Shape;505;g12a3cd97a76_0_3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6" name="Google Shape;506;g12a3cd97a76_0_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9"/>
        <p:cNvGrpSpPr/>
        <p:nvPr/>
      </p:nvGrpSpPr>
      <p:grpSpPr>
        <a:xfrm>
          <a:off x="0" y="0"/>
          <a:ext cx="0" cy="0"/>
          <a:chOff x="0" y="0"/>
          <a:chExt cx="0" cy="0"/>
        </a:xfrm>
      </p:grpSpPr>
      <p:sp>
        <p:nvSpPr>
          <p:cNvPr id="510" name="Google Shape;510;g12a3cd97a76_0_3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1" name="Google Shape;511;g12a3cd97a76_0_3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4"/>
        <p:cNvGrpSpPr/>
        <p:nvPr/>
      </p:nvGrpSpPr>
      <p:grpSpPr>
        <a:xfrm>
          <a:off x="0" y="0"/>
          <a:ext cx="0" cy="0"/>
          <a:chOff x="0" y="0"/>
          <a:chExt cx="0" cy="0"/>
        </a:xfrm>
      </p:grpSpPr>
      <p:sp>
        <p:nvSpPr>
          <p:cNvPr id="515" name="Google Shape;515;g12a3cd97a76_0_3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6" name="Google Shape;516;g12a3cd97a76_0_3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9"/>
        <p:cNvGrpSpPr/>
        <p:nvPr/>
      </p:nvGrpSpPr>
      <p:grpSpPr>
        <a:xfrm>
          <a:off x="0" y="0"/>
          <a:ext cx="0" cy="0"/>
          <a:chOff x="0" y="0"/>
          <a:chExt cx="0" cy="0"/>
        </a:xfrm>
      </p:grpSpPr>
      <p:sp>
        <p:nvSpPr>
          <p:cNvPr id="520" name="Google Shape;520;gf40ff03716_0_1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1" name="Google Shape;521;gf40ff03716_0_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5"/>
        <p:cNvGrpSpPr/>
        <p:nvPr/>
      </p:nvGrpSpPr>
      <p:grpSpPr>
        <a:xfrm>
          <a:off x="0" y="0"/>
          <a:ext cx="0" cy="0"/>
          <a:chOff x="0" y="0"/>
          <a:chExt cx="0" cy="0"/>
        </a:xfrm>
      </p:grpSpPr>
      <p:sp>
        <p:nvSpPr>
          <p:cNvPr id="526" name="Google Shape;526;gf40ff03716_0_2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7" name="Google Shape;527;gf40ff03716_0_2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f40ff03716_0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f40ff03716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1"/>
        <p:cNvGrpSpPr/>
        <p:nvPr/>
      </p:nvGrpSpPr>
      <p:grpSpPr>
        <a:xfrm>
          <a:off x="0" y="0"/>
          <a:ext cx="0" cy="0"/>
          <a:chOff x="0" y="0"/>
          <a:chExt cx="0" cy="0"/>
        </a:xfrm>
      </p:grpSpPr>
      <p:sp>
        <p:nvSpPr>
          <p:cNvPr id="532" name="Google Shape;532;gf40ff03716_0_2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3" name="Google Shape;533;gf40ff03716_0_2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7"/>
        <p:cNvGrpSpPr/>
        <p:nvPr/>
      </p:nvGrpSpPr>
      <p:grpSpPr>
        <a:xfrm>
          <a:off x="0" y="0"/>
          <a:ext cx="0" cy="0"/>
          <a:chOff x="0" y="0"/>
          <a:chExt cx="0" cy="0"/>
        </a:xfrm>
      </p:grpSpPr>
      <p:sp>
        <p:nvSpPr>
          <p:cNvPr id="538" name="Google Shape;538;gf40ff03716_0_2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9" name="Google Shape;539;gf40ff03716_0_2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Google Shape;544;gf40ff03716_0_2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5" name="Google Shape;545;gf40ff03716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9"/>
        <p:cNvGrpSpPr/>
        <p:nvPr/>
      </p:nvGrpSpPr>
      <p:grpSpPr>
        <a:xfrm>
          <a:off x="0" y="0"/>
          <a:ext cx="0" cy="0"/>
          <a:chOff x="0" y="0"/>
          <a:chExt cx="0" cy="0"/>
        </a:xfrm>
      </p:grpSpPr>
      <p:sp>
        <p:nvSpPr>
          <p:cNvPr id="550" name="Google Shape;550;g12a3cd97a76_0_3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1" name="Google Shape;551;g12a3cd97a76_0_3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f40ff03716_0_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f40ff03716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f40ff03716_0_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f40ff03716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f40ff03716_0_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f40ff03716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f40ff03716_0_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f40ff03716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hyperlink" Target="https://www.flaticon.com/" TargetMode="External"/><Relationship Id="rId2" Type="http://schemas.openxmlformats.org/officeDocument/2006/relationships/hyperlink" Target="https://slidesgo.com/" TargetMode="External"/><Relationship Id="rId1" Type="http://schemas.openxmlformats.org/officeDocument/2006/relationships/slideMaster" Target="../slideMasters/slideMaster1.xml"/><Relationship Id="rId4" Type="http://schemas.openxmlformats.org/officeDocument/2006/relationships/hyperlink" Target="https://www.freepik.com/" TargetMode="Externa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039975" y="1324500"/>
            <a:ext cx="70641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65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1040000" y="3377100"/>
            <a:ext cx="7064100" cy="4419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16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cxnSp>
        <p:nvCxnSpPr>
          <p:cNvPr id="11" name="Google Shape;11;p2"/>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2" name="Google Shape;12;p2"/>
          <p:cNvCxnSpPr/>
          <p:nvPr/>
        </p:nvCxnSpPr>
        <p:spPr>
          <a:xfrm flipH="1">
            <a:off x="-257975" y="-72550"/>
            <a:ext cx="3047400" cy="13464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3" name="Google Shape;13;p2"/>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4" name="Google Shape;14;p2"/>
          <p:cNvCxnSpPr/>
          <p:nvPr/>
        </p:nvCxnSpPr>
        <p:spPr>
          <a:xfrm flipH="1">
            <a:off x="6467450" y="3935375"/>
            <a:ext cx="3047400" cy="13464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65"/>
        <p:cNvGrpSpPr/>
        <p:nvPr/>
      </p:nvGrpSpPr>
      <p:grpSpPr>
        <a:xfrm>
          <a:off x="0" y="0"/>
          <a:ext cx="0" cy="0"/>
          <a:chOff x="0" y="0"/>
          <a:chExt cx="0" cy="0"/>
        </a:xfrm>
      </p:grpSpPr>
      <p:sp>
        <p:nvSpPr>
          <p:cNvPr id="66" name="Google Shape;66;p11"/>
          <p:cNvSpPr txBox="1">
            <a:spLocks noGrp="1"/>
          </p:cNvSpPr>
          <p:nvPr>
            <p:ph type="title" hasCustomPrompt="1"/>
          </p:nvPr>
        </p:nvSpPr>
        <p:spPr>
          <a:xfrm>
            <a:off x="713225" y="1497763"/>
            <a:ext cx="7717500" cy="1644300"/>
          </a:xfrm>
          <a:prstGeom prst="rect">
            <a:avLst/>
          </a:prstGeom>
        </p:spPr>
        <p:txBody>
          <a:bodyPr spcFirstLastPara="1" wrap="square" lIns="91425" tIns="91425" rIns="91425" bIns="91425" anchor="ctr" anchorCtr="0">
            <a:noAutofit/>
          </a:bodyPr>
          <a:lstStyle>
            <a:lvl1pPr lvl="0" algn="ctr">
              <a:spcBef>
                <a:spcPts val="0"/>
              </a:spcBef>
              <a:spcAft>
                <a:spcPts val="0"/>
              </a:spcAft>
              <a:buSzPts val="12000"/>
              <a:buNone/>
              <a:defRPr sz="12000">
                <a:solidFill>
                  <a:schemeClr val="accent1"/>
                </a:solidFill>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67" name="Google Shape;67;p11"/>
          <p:cNvSpPr txBox="1">
            <a:spLocks noGrp="1"/>
          </p:cNvSpPr>
          <p:nvPr>
            <p:ph type="subTitle" idx="1"/>
          </p:nvPr>
        </p:nvSpPr>
        <p:spPr>
          <a:xfrm>
            <a:off x="1514325" y="3278788"/>
            <a:ext cx="6120300" cy="375000"/>
          </a:xfrm>
          <a:prstGeom prst="rect">
            <a:avLst/>
          </a:prstGeom>
        </p:spPr>
        <p:txBody>
          <a:bodyPr spcFirstLastPara="1" wrap="square" lIns="91425" tIns="91425" rIns="91425" bIns="91425" anchor="t" anchorCtr="0">
            <a:noAutofit/>
          </a:bodyPr>
          <a:lstStyle>
            <a:lvl1pPr lvl="0" algn="ctr">
              <a:spcBef>
                <a:spcPts val="0"/>
              </a:spcBef>
              <a:spcAft>
                <a:spcPts val="0"/>
              </a:spcAft>
              <a:buSzPts val="1600"/>
              <a:buNone/>
              <a:defRPr sz="1600"/>
            </a:lvl1pPr>
            <a:lvl2pPr lvl="1" algn="ctr">
              <a:spcBef>
                <a:spcPts val="0"/>
              </a:spcBef>
              <a:spcAft>
                <a:spcPts val="0"/>
              </a:spcAft>
              <a:buSzPts val="1600"/>
              <a:buNone/>
              <a:defRPr sz="1600"/>
            </a:lvl2pPr>
            <a:lvl3pPr lvl="2" algn="ctr">
              <a:spcBef>
                <a:spcPts val="0"/>
              </a:spcBef>
              <a:spcAft>
                <a:spcPts val="0"/>
              </a:spcAft>
              <a:buSzPts val="1600"/>
              <a:buNone/>
              <a:defRPr sz="1600"/>
            </a:lvl3pPr>
            <a:lvl4pPr lvl="3" algn="ctr">
              <a:spcBef>
                <a:spcPts val="0"/>
              </a:spcBef>
              <a:spcAft>
                <a:spcPts val="0"/>
              </a:spcAft>
              <a:buSzPts val="1600"/>
              <a:buNone/>
              <a:defRPr sz="1600"/>
            </a:lvl4pPr>
            <a:lvl5pPr lvl="4" algn="ctr">
              <a:spcBef>
                <a:spcPts val="0"/>
              </a:spcBef>
              <a:spcAft>
                <a:spcPts val="0"/>
              </a:spcAft>
              <a:buSzPts val="1600"/>
              <a:buNone/>
              <a:defRPr sz="1600"/>
            </a:lvl5pPr>
            <a:lvl6pPr lvl="5" algn="ctr">
              <a:spcBef>
                <a:spcPts val="0"/>
              </a:spcBef>
              <a:spcAft>
                <a:spcPts val="0"/>
              </a:spcAft>
              <a:buSzPts val="1600"/>
              <a:buNone/>
              <a:defRPr sz="1600"/>
            </a:lvl6pPr>
            <a:lvl7pPr lvl="6" algn="ctr">
              <a:spcBef>
                <a:spcPts val="0"/>
              </a:spcBef>
              <a:spcAft>
                <a:spcPts val="0"/>
              </a:spcAft>
              <a:buSzPts val="1600"/>
              <a:buNone/>
              <a:defRPr sz="1600"/>
            </a:lvl7pPr>
            <a:lvl8pPr lvl="7" algn="ctr">
              <a:spcBef>
                <a:spcPts val="0"/>
              </a:spcBef>
              <a:spcAft>
                <a:spcPts val="0"/>
              </a:spcAft>
              <a:buSzPts val="1600"/>
              <a:buNone/>
              <a:defRPr sz="1600"/>
            </a:lvl8pPr>
            <a:lvl9pPr lvl="8" algn="ctr">
              <a:spcBef>
                <a:spcPts val="0"/>
              </a:spcBef>
              <a:spcAft>
                <a:spcPts val="0"/>
              </a:spcAft>
              <a:buSzPts val="1600"/>
              <a:buNone/>
              <a:defRPr sz="1600"/>
            </a:lvl9pPr>
          </a:lstStyle>
          <a:p>
            <a:endParaRPr/>
          </a:p>
        </p:txBody>
      </p:sp>
      <p:cxnSp>
        <p:nvCxnSpPr>
          <p:cNvPr id="68" name="Google Shape;68;p11"/>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69" name="Google Shape;69;p11"/>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70" name="Google Shape;70;p11"/>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71" name="Google Shape;71;p11"/>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72"/>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
  <p:cSld name="CUSTOM">
    <p:spTree>
      <p:nvGrpSpPr>
        <p:cNvPr id="1" name="Shape 73"/>
        <p:cNvGrpSpPr/>
        <p:nvPr/>
      </p:nvGrpSpPr>
      <p:grpSpPr>
        <a:xfrm>
          <a:off x="0" y="0"/>
          <a:ext cx="0" cy="0"/>
          <a:chOff x="0" y="0"/>
          <a:chExt cx="0" cy="0"/>
        </a:xfrm>
      </p:grpSpPr>
      <p:sp>
        <p:nvSpPr>
          <p:cNvPr id="74" name="Google Shape;74;p13"/>
          <p:cNvSpPr txBox="1">
            <a:spLocks noGrp="1"/>
          </p:cNvSpPr>
          <p:nvPr>
            <p:ph type="title"/>
          </p:nvPr>
        </p:nvSpPr>
        <p:spPr>
          <a:xfrm>
            <a:off x="713225" y="445025"/>
            <a:ext cx="35838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75" name="Google Shape;75;p13"/>
          <p:cNvSpPr txBox="1">
            <a:spLocks noGrp="1"/>
          </p:cNvSpPr>
          <p:nvPr>
            <p:ph type="subTitle" idx="1"/>
          </p:nvPr>
        </p:nvSpPr>
        <p:spPr>
          <a:xfrm>
            <a:off x="5001000" y="1942925"/>
            <a:ext cx="2486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76" name="Google Shape;76;p13"/>
          <p:cNvSpPr txBox="1">
            <a:spLocks noGrp="1"/>
          </p:cNvSpPr>
          <p:nvPr>
            <p:ph type="subTitle" idx="2"/>
          </p:nvPr>
        </p:nvSpPr>
        <p:spPr>
          <a:xfrm>
            <a:off x="5001000" y="2255100"/>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77" name="Google Shape;77;p13"/>
          <p:cNvSpPr txBox="1">
            <a:spLocks noGrp="1"/>
          </p:cNvSpPr>
          <p:nvPr>
            <p:ph type="subTitle" idx="3"/>
          </p:nvPr>
        </p:nvSpPr>
        <p:spPr>
          <a:xfrm>
            <a:off x="1655200" y="1942925"/>
            <a:ext cx="2486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78" name="Google Shape;78;p13"/>
          <p:cNvSpPr txBox="1">
            <a:spLocks noGrp="1"/>
          </p:cNvSpPr>
          <p:nvPr>
            <p:ph type="subTitle" idx="4"/>
          </p:nvPr>
        </p:nvSpPr>
        <p:spPr>
          <a:xfrm>
            <a:off x="1655200" y="2255100"/>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79" name="Google Shape;79;p13"/>
          <p:cNvSpPr txBox="1">
            <a:spLocks noGrp="1"/>
          </p:cNvSpPr>
          <p:nvPr>
            <p:ph type="subTitle" idx="5"/>
          </p:nvPr>
        </p:nvSpPr>
        <p:spPr>
          <a:xfrm>
            <a:off x="5001000" y="3723950"/>
            <a:ext cx="2486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80" name="Google Shape;80;p13"/>
          <p:cNvSpPr txBox="1">
            <a:spLocks noGrp="1"/>
          </p:cNvSpPr>
          <p:nvPr>
            <p:ph type="subTitle" idx="6"/>
          </p:nvPr>
        </p:nvSpPr>
        <p:spPr>
          <a:xfrm>
            <a:off x="5001000" y="4036125"/>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81" name="Google Shape;81;p13"/>
          <p:cNvSpPr txBox="1">
            <a:spLocks noGrp="1"/>
          </p:cNvSpPr>
          <p:nvPr>
            <p:ph type="subTitle" idx="7"/>
          </p:nvPr>
        </p:nvSpPr>
        <p:spPr>
          <a:xfrm>
            <a:off x="1655200" y="3723950"/>
            <a:ext cx="2486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82" name="Google Shape;82;p13"/>
          <p:cNvSpPr txBox="1">
            <a:spLocks noGrp="1"/>
          </p:cNvSpPr>
          <p:nvPr>
            <p:ph type="subTitle" idx="8"/>
          </p:nvPr>
        </p:nvSpPr>
        <p:spPr>
          <a:xfrm>
            <a:off x="1655250" y="4036125"/>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83" name="Google Shape;83;p13"/>
          <p:cNvSpPr txBox="1">
            <a:spLocks noGrp="1"/>
          </p:cNvSpPr>
          <p:nvPr>
            <p:ph type="title" idx="9" hasCustomPrompt="1"/>
          </p:nvPr>
        </p:nvSpPr>
        <p:spPr>
          <a:xfrm>
            <a:off x="2378650" y="1303588"/>
            <a:ext cx="1039200" cy="667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4000"/>
              <a:buNone/>
              <a:defRPr sz="3800">
                <a:solidFill>
                  <a:schemeClr val="accent1"/>
                </a:solidFill>
              </a:defRPr>
            </a:lvl1pPr>
            <a:lvl2pPr lvl="1" algn="ctr" rtl="0">
              <a:spcBef>
                <a:spcPts val="0"/>
              </a:spcBef>
              <a:spcAft>
                <a:spcPts val="0"/>
              </a:spcAft>
              <a:buClr>
                <a:schemeClr val="dk2"/>
              </a:buClr>
              <a:buSzPts val="4000"/>
              <a:buNone/>
              <a:defRPr sz="4000">
                <a:solidFill>
                  <a:schemeClr val="dk2"/>
                </a:solidFill>
              </a:defRPr>
            </a:lvl2pPr>
            <a:lvl3pPr lvl="2" algn="ctr" rtl="0">
              <a:spcBef>
                <a:spcPts val="0"/>
              </a:spcBef>
              <a:spcAft>
                <a:spcPts val="0"/>
              </a:spcAft>
              <a:buClr>
                <a:schemeClr val="dk2"/>
              </a:buClr>
              <a:buSzPts val="4000"/>
              <a:buNone/>
              <a:defRPr sz="4000">
                <a:solidFill>
                  <a:schemeClr val="dk2"/>
                </a:solidFill>
              </a:defRPr>
            </a:lvl3pPr>
            <a:lvl4pPr lvl="3" algn="ctr" rtl="0">
              <a:spcBef>
                <a:spcPts val="0"/>
              </a:spcBef>
              <a:spcAft>
                <a:spcPts val="0"/>
              </a:spcAft>
              <a:buClr>
                <a:schemeClr val="dk2"/>
              </a:buClr>
              <a:buSzPts val="4000"/>
              <a:buNone/>
              <a:defRPr sz="4000">
                <a:solidFill>
                  <a:schemeClr val="dk2"/>
                </a:solidFill>
              </a:defRPr>
            </a:lvl4pPr>
            <a:lvl5pPr lvl="4" algn="ctr" rtl="0">
              <a:spcBef>
                <a:spcPts val="0"/>
              </a:spcBef>
              <a:spcAft>
                <a:spcPts val="0"/>
              </a:spcAft>
              <a:buClr>
                <a:schemeClr val="dk2"/>
              </a:buClr>
              <a:buSzPts val="4000"/>
              <a:buNone/>
              <a:defRPr sz="4000">
                <a:solidFill>
                  <a:schemeClr val="dk2"/>
                </a:solidFill>
              </a:defRPr>
            </a:lvl5pPr>
            <a:lvl6pPr lvl="5" algn="ctr" rtl="0">
              <a:spcBef>
                <a:spcPts val="0"/>
              </a:spcBef>
              <a:spcAft>
                <a:spcPts val="0"/>
              </a:spcAft>
              <a:buClr>
                <a:schemeClr val="dk2"/>
              </a:buClr>
              <a:buSzPts val="4000"/>
              <a:buNone/>
              <a:defRPr sz="4000">
                <a:solidFill>
                  <a:schemeClr val="dk2"/>
                </a:solidFill>
              </a:defRPr>
            </a:lvl6pPr>
            <a:lvl7pPr lvl="6" algn="ctr" rtl="0">
              <a:spcBef>
                <a:spcPts val="0"/>
              </a:spcBef>
              <a:spcAft>
                <a:spcPts val="0"/>
              </a:spcAft>
              <a:buClr>
                <a:schemeClr val="dk2"/>
              </a:buClr>
              <a:buSzPts val="4000"/>
              <a:buNone/>
              <a:defRPr sz="4000">
                <a:solidFill>
                  <a:schemeClr val="dk2"/>
                </a:solidFill>
              </a:defRPr>
            </a:lvl7pPr>
            <a:lvl8pPr lvl="7" algn="ctr" rtl="0">
              <a:spcBef>
                <a:spcPts val="0"/>
              </a:spcBef>
              <a:spcAft>
                <a:spcPts val="0"/>
              </a:spcAft>
              <a:buClr>
                <a:schemeClr val="dk2"/>
              </a:buClr>
              <a:buSzPts val="4000"/>
              <a:buNone/>
              <a:defRPr sz="4000">
                <a:solidFill>
                  <a:schemeClr val="dk2"/>
                </a:solidFill>
              </a:defRPr>
            </a:lvl8pPr>
            <a:lvl9pPr lvl="8" algn="ctr" rtl="0">
              <a:spcBef>
                <a:spcPts val="0"/>
              </a:spcBef>
              <a:spcAft>
                <a:spcPts val="0"/>
              </a:spcAft>
              <a:buClr>
                <a:schemeClr val="dk2"/>
              </a:buClr>
              <a:buSzPts val="4000"/>
              <a:buNone/>
              <a:defRPr sz="4000">
                <a:solidFill>
                  <a:schemeClr val="dk2"/>
                </a:solidFill>
              </a:defRPr>
            </a:lvl9pPr>
          </a:lstStyle>
          <a:p>
            <a:r>
              <a:t>xx%</a:t>
            </a:r>
          </a:p>
        </p:txBody>
      </p:sp>
      <p:sp>
        <p:nvSpPr>
          <p:cNvPr id="84" name="Google Shape;84;p13"/>
          <p:cNvSpPr txBox="1">
            <a:spLocks noGrp="1"/>
          </p:cNvSpPr>
          <p:nvPr>
            <p:ph type="title" idx="13" hasCustomPrompt="1"/>
          </p:nvPr>
        </p:nvSpPr>
        <p:spPr>
          <a:xfrm>
            <a:off x="5724450" y="1303588"/>
            <a:ext cx="1039200" cy="667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4000"/>
              <a:buNone/>
              <a:defRPr sz="3800">
                <a:solidFill>
                  <a:schemeClr val="accent1"/>
                </a:solidFill>
              </a:defRPr>
            </a:lvl1pPr>
            <a:lvl2pPr lvl="1" algn="ctr" rtl="0">
              <a:spcBef>
                <a:spcPts val="0"/>
              </a:spcBef>
              <a:spcAft>
                <a:spcPts val="0"/>
              </a:spcAft>
              <a:buClr>
                <a:schemeClr val="dk2"/>
              </a:buClr>
              <a:buSzPts val="4000"/>
              <a:buNone/>
              <a:defRPr sz="4000">
                <a:solidFill>
                  <a:schemeClr val="dk2"/>
                </a:solidFill>
              </a:defRPr>
            </a:lvl2pPr>
            <a:lvl3pPr lvl="2" algn="ctr" rtl="0">
              <a:spcBef>
                <a:spcPts val="0"/>
              </a:spcBef>
              <a:spcAft>
                <a:spcPts val="0"/>
              </a:spcAft>
              <a:buClr>
                <a:schemeClr val="dk2"/>
              </a:buClr>
              <a:buSzPts val="4000"/>
              <a:buNone/>
              <a:defRPr sz="4000">
                <a:solidFill>
                  <a:schemeClr val="dk2"/>
                </a:solidFill>
              </a:defRPr>
            </a:lvl3pPr>
            <a:lvl4pPr lvl="3" algn="ctr" rtl="0">
              <a:spcBef>
                <a:spcPts val="0"/>
              </a:spcBef>
              <a:spcAft>
                <a:spcPts val="0"/>
              </a:spcAft>
              <a:buClr>
                <a:schemeClr val="dk2"/>
              </a:buClr>
              <a:buSzPts val="4000"/>
              <a:buNone/>
              <a:defRPr sz="4000">
                <a:solidFill>
                  <a:schemeClr val="dk2"/>
                </a:solidFill>
              </a:defRPr>
            </a:lvl4pPr>
            <a:lvl5pPr lvl="4" algn="ctr" rtl="0">
              <a:spcBef>
                <a:spcPts val="0"/>
              </a:spcBef>
              <a:spcAft>
                <a:spcPts val="0"/>
              </a:spcAft>
              <a:buClr>
                <a:schemeClr val="dk2"/>
              </a:buClr>
              <a:buSzPts val="4000"/>
              <a:buNone/>
              <a:defRPr sz="4000">
                <a:solidFill>
                  <a:schemeClr val="dk2"/>
                </a:solidFill>
              </a:defRPr>
            </a:lvl5pPr>
            <a:lvl6pPr lvl="5" algn="ctr" rtl="0">
              <a:spcBef>
                <a:spcPts val="0"/>
              </a:spcBef>
              <a:spcAft>
                <a:spcPts val="0"/>
              </a:spcAft>
              <a:buClr>
                <a:schemeClr val="dk2"/>
              </a:buClr>
              <a:buSzPts val="4000"/>
              <a:buNone/>
              <a:defRPr sz="4000">
                <a:solidFill>
                  <a:schemeClr val="dk2"/>
                </a:solidFill>
              </a:defRPr>
            </a:lvl6pPr>
            <a:lvl7pPr lvl="6" algn="ctr" rtl="0">
              <a:spcBef>
                <a:spcPts val="0"/>
              </a:spcBef>
              <a:spcAft>
                <a:spcPts val="0"/>
              </a:spcAft>
              <a:buClr>
                <a:schemeClr val="dk2"/>
              </a:buClr>
              <a:buSzPts val="4000"/>
              <a:buNone/>
              <a:defRPr sz="4000">
                <a:solidFill>
                  <a:schemeClr val="dk2"/>
                </a:solidFill>
              </a:defRPr>
            </a:lvl7pPr>
            <a:lvl8pPr lvl="7" algn="ctr" rtl="0">
              <a:spcBef>
                <a:spcPts val="0"/>
              </a:spcBef>
              <a:spcAft>
                <a:spcPts val="0"/>
              </a:spcAft>
              <a:buClr>
                <a:schemeClr val="dk2"/>
              </a:buClr>
              <a:buSzPts val="4000"/>
              <a:buNone/>
              <a:defRPr sz="4000">
                <a:solidFill>
                  <a:schemeClr val="dk2"/>
                </a:solidFill>
              </a:defRPr>
            </a:lvl8pPr>
            <a:lvl9pPr lvl="8" algn="ctr" rtl="0">
              <a:spcBef>
                <a:spcPts val="0"/>
              </a:spcBef>
              <a:spcAft>
                <a:spcPts val="0"/>
              </a:spcAft>
              <a:buClr>
                <a:schemeClr val="dk2"/>
              </a:buClr>
              <a:buSzPts val="4000"/>
              <a:buNone/>
              <a:defRPr sz="4000">
                <a:solidFill>
                  <a:schemeClr val="dk2"/>
                </a:solidFill>
              </a:defRPr>
            </a:lvl9pPr>
          </a:lstStyle>
          <a:p>
            <a:r>
              <a:t>xx%</a:t>
            </a:r>
          </a:p>
        </p:txBody>
      </p:sp>
      <p:sp>
        <p:nvSpPr>
          <p:cNvPr id="85" name="Google Shape;85;p13"/>
          <p:cNvSpPr txBox="1">
            <a:spLocks noGrp="1"/>
          </p:cNvSpPr>
          <p:nvPr>
            <p:ph type="title" idx="14" hasCustomPrompt="1"/>
          </p:nvPr>
        </p:nvSpPr>
        <p:spPr>
          <a:xfrm>
            <a:off x="2378700" y="3082738"/>
            <a:ext cx="1039200" cy="667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4000"/>
              <a:buNone/>
              <a:defRPr sz="3800">
                <a:solidFill>
                  <a:schemeClr val="accent1"/>
                </a:solidFill>
              </a:defRPr>
            </a:lvl1pPr>
            <a:lvl2pPr lvl="1" algn="ctr" rtl="0">
              <a:spcBef>
                <a:spcPts val="0"/>
              </a:spcBef>
              <a:spcAft>
                <a:spcPts val="0"/>
              </a:spcAft>
              <a:buClr>
                <a:schemeClr val="dk2"/>
              </a:buClr>
              <a:buSzPts val="4000"/>
              <a:buNone/>
              <a:defRPr sz="4000">
                <a:solidFill>
                  <a:schemeClr val="dk2"/>
                </a:solidFill>
              </a:defRPr>
            </a:lvl2pPr>
            <a:lvl3pPr lvl="2" algn="ctr" rtl="0">
              <a:spcBef>
                <a:spcPts val="0"/>
              </a:spcBef>
              <a:spcAft>
                <a:spcPts val="0"/>
              </a:spcAft>
              <a:buClr>
                <a:schemeClr val="dk2"/>
              </a:buClr>
              <a:buSzPts val="4000"/>
              <a:buNone/>
              <a:defRPr sz="4000">
                <a:solidFill>
                  <a:schemeClr val="dk2"/>
                </a:solidFill>
              </a:defRPr>
            </a:lvl3pPr>
            <a:lvl4pPr lvl="3" algn="ctr" rtl="0">
              <a:spcBef>
                <a:spcPts val="0"/>
              </a:spcBef>
              <a:spcAft>
                <a:spcPts val="0"/>
              </a:spcAft>
              <a:buClr>
                <a:schemeClr val="dk2"/>
              </a:buClr>
              <a:buSzPts val="4000"/>
              <a:buNone/>
              <a:defRPr sz="4000">
                <a:solidFill>
                  <a:schemeClr val="dk2"/>
                </a:solidFill>
              </a:defRPr>
            </a:lvl4pPr>
            <a:lvl5pPr lvl="4" algn="ctr" rtl="0">
              <a:spcBef>
                <a:spcPts val="0"/>
              </a:spcBef>
              <a:spcAft>
                <a:spcPts val="0"/>
              </a:spcAft>
              <a:buClr>
                <a:schemeClr val="dk2"/>
              </a:buClr>
              <a:buSzPts val="4000"/>
              <a:buNone/>
              <a:defRPr sz="4000">
                <a:solidFill>
                  <a:schemeClr val="dk2"/>
                </a:solidFill>
              </a:defRPr>
            </a:lvl5pPr>
            <a:lvl6pPr lvl="5" algn="ctr" rtl="0">
              <a:spcBef>
                <a:spcPts val="0"/>
              </a:spcBef>
              <a:spcAft>
                <a:spcPts val="0"/>
              </a:spcAft>
              <a:buClr>
                <a:schemeClr val="dk2"/>
              </a:buClr>
              <a:buSzPts val="4000"/>
              <a:buNone/>
              <a:defRPr sz="4000">
                <a:solidFill>
                  <a:schemeClr val="dk2"/>
                </a:solidFill>
              </a:defRPr>
            </a:lvl6pPr>
            <a:lvl7pPr lvl="6" algn="ctr" rtl="0">
              <a:spcBef>
                <a:spcPts val="0"/>
              </a:spcBef>
              <a:spcAft>
                <a:spcPts val="0"/>
              </a:spcAft>
              <a:buClr>
                <a:schemeClr val="dk2"/>
              </a:buClr>
              <a:buSzPts val="4000"/>
              <a:buNone/>
              <a:defRPr sz="4000">
                <a:solidFill>
                  <a:schemeClr val="dk2"/>
                </a:solidFill>
              </a:defRPr>
            </a:lvl7pPr>
            <a:lvl8pPr lvl="7" algn="ctr" rtl="0">
              <a:spcBef>
                <a:spcPts val="0"/>
              </a:spcBef>
              <a:spcAft>
                <a:spcPts val="0"/>
              </a:spcAft>
              <a:buClr>
                <a:schemeClr val="dk2"/>
              </a:buClr>
              <a:buSzPts val="4000"/>
              <a:buNone/>
              <a:defRPr sz="4000">
                <a:solidFill>
                  <a:schemeClr val="dk2"/>
                </a:solidFill>
              </a:defRPr>
            </a:lvl8pPr>
            <a:lvl9pPr lvl="8" algn="ctr" rtl="0">
              <a:spcBef>
                <a:spcPts val="0"/>
              </a:spcBef>
              <a:spcAft>
                <a:spcPts val="0"/>
              </a:spcAft>
              <a:buClr>
                <a:schemeClr val="dk2"/>
              </a:buClr>
              <a:buSzPts val="4000"/>
              <a:buNone/>
              <a:defRPr sz="4000">
                <a:solidFill>
                  <a:schemeClr val="dk2"/>
                </a:solidFill>
              </a:defRPr>
            </a:lvl9pPr>
          </a:lstStyle>
          <a:p>
            <a:r>
              <a:t>xx%</a:t>
            </a:r>
          </a:p>
        </p:txBody>
      </p:sp>
      <p:sp>
        <p:nvSpPr>
          <p:cNvPr id="86" name="Google Shape;86;p13"/>
          <p:cNvSpPr txBox="1">
            <a:spLocks noGrp="1"/>
          </p:cNvSpPr>
          <p:nvPr>
            <p:ph type="title" idx="15" hasCustomPrompt="1"/>
          </p:nvPr>
        </p:nvSpPr>
        <p:spPr>
          <a:xfrm>
            <a:off x="5724450" y="3082738"/>
            <a:ext cx="1039200" cy="667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4000"/>
              <a:buNone/>
              <a:defRPr sz="3800">
                <a:solidFill>
                  <a:schemeClr val="accent1"/>
                </a:solidFill>
              </a:defRPr>
            </a:lvl1pPr>
            <a:lvl2pPr lvl="1" algn="ctr" rtl="0">
              <a:spcBef>
                <a:spcPts val="0"/>
              </a:spcBef>
              <a:spcAft>
                <a:spcPts val="0"/>
              </a:spcAft>
              <a:buClr>
                <a:schemeClr val="dk2"/>
              </a:buClr>
              <a:buSzPts val="4000"/>
              <a:buNone/>
              <a:defRPr sz="4000">
                <a:solidFill>
                  <a:schemeClr val="dk2"/>
                </a:solidFill>
              </a:defRPr>
            </a:lvl2pPr>
            <a:lvl3pPr lvl="2" algn="ctr" rtl="0">
              <a:spcBef>
                <a:spcPts val="0"/>
              </a:spcBef>
              <a:spcAft>
                <a:spcPts val="0"/>
              </a:spcAft>
              <a:buClr>
                <a:schemeClr val="dk2"/>
              </a:buClr>
              <a:buSzPts val="4000"/>
              <a:buNone/>
              <a:defRPr sz="4000">
                <a:solidFill>
                  <a:schemeClr val="dk2"/>
                </a:solidFill>
              </a:defRPr>
            </a:lvl3pPr>
            <a:lvl4pPr lvl="3" algn="ctr" rtl="0">
              <a:spcBef>
                <a:spcPts val="0"/>
              </a:spcBef>
              <a:spcAft>
                <a:spcPts val="0"/>
              </a:spcAft>
              <a:buClr>
                <a:schemeClr val="dk2"/>
              </a:buClr>
              <a:buSzPts val="4000"/>
              <a:buNone/>
              <a:defRPr sz="4000">
                <a:solidFill>
                  <a:schemeClr val="dk2"/>
                </a:solidFill>
              </a:defRPr>
            </a:lvl4pPr>
            <a:lvl5pPr lvl="4" algn="ctr" rtl="0">
              <a:spcBef>
                <a:spcPts val="0"/>
              </a:spcBef>
              <a:spcAft>
                <a:spcPts val="0"/>
              </a:spcAft>
              <a:buClr>
                <a:schemeClr val="dk2"/>
              </a:buClr>
              <a:buSzPts val="4000"/>
              <a:buNone/>
              <a:defRPr sz="4000">
                <a:solidFill>
                  <a:schemeClr val="dk2"/>
                </a:solidFill>
              </a:defRPr>
            </a:lvl5pPr>
            <a:lvl6pPr lvl="5" algn="ctr" rtl="0">
              <a:spcBef>
                <a:spcPts val="0"/>
              </a:spcBef>
              <a:spcAft>
                <a:spcPts val="0"/>
              </a:spcAft>
              <a:buClr>
                <a:schemeClr val="dk2"/>
              </a:buClr>
              <a:buSzPts val="4000"/>
              <a:buNone/>
              <a:defRPr sz="4000">
                <a:solidFill>
                  <a:schemeClr val="dk2"/>
                </a:solidFill>
              </a:defRPr>
            </a:lvl6pPr>
            <a:lvl7pPr lvl="6" algn="ctr" rtl="0">
              <a:spcBef>
                <a:spcPts val="0"/>
              </a:spcBef>
              <a:spcAft>
                <a:spcPts val="0"/>
              </a:spcAft>
              <a:buClr>
                <a:schemeClr val="dk2"/>
              </a:buClr>
              <a:buSzPts val="4000"/>
              <a:buNone/>
              <a:defRPr sz="4000">
                <a:solidFill>
                  <a:schemeClr val="dk2"/>
                </a:solidFill>
              </a:defRPr>
            </a:lvl7pPr>
            <a:lvl8pPr lvl="7" algn="ctr" rtl="0">
              <a:spcBef>
                <a:spcPts val="0"/>
              </a:spcBef>
              <a:spcAft>
                <a:spcPts val="0"/>
              </a:spcAft>
              <a:buClr>
                <a:schemeClr val="dk2"/>
              </a:buClr>
              <a:buSzPts val="4000"/>
              <a:buNone/>
              <a:defRPr sz="4000">
                <a:solidFill>
                  <a:schemeClr val="dk2"/>
                </a:solidFill>
              </a:defRPr>
            </a:lvl8pPr>
            <a:lvl9pPr lvl="8" algn="ctr" rtl="0">
              <a:spcBef>
                <a:spcPts val="0"/>
              </a:spcBef>
              <a:spcAft>
                <a:spcPts val="0"/>
              </a:spcAft>
              <a:buClr>
                <a:schemeClr val="dk2"/>
              </a:buClr>
              <a:buSzPts val="4000"/>
              <a:buNone/>
              <a:defRPr sz="4000">
                <a:solidFill>
                  <a:schemeClr val="dk2"/>
                </a:solidFill>
              </a:defRPr>
            </a:lvl9pPr>
          </a:lstStyle>
          <a:p>
            <a:r>
              <a:t>xx%</a:t>
            </a:r>
          </a:p>
        </p:txBody>
      </p:sp>
      <p:cxnSp>
        <p:nvCxnSpPr>
          <p:cNvPr id="87" name="Google Shape;87;p13"/>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88" name="Google Shape;88;p13"/>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p:cSld name="CUSTOM_2">
    <p:spTree>
      <p:nvGrpSpPr>
        <p:cNvPr id="1" name="Shape 89"/>
        <p:cNvGrpSpPr/>
        <p:nvPr/>
      </p:nvGrpSpPr>
      <p:grpSpPr>
        <a:xfrm>
          <a:off x="0" y="0"/>
          <a:ext cx="0" cy="0"/>
          <a:chOff x="0" y="0"/>
          <a:chExt cx="0" cy="0"/>
        </a:xfrm>
      </p:grpSpPr>
      <p:sp>
        <p:nvSpPr>
          <p:cNvPr id="90" name="Google Shape;90;p14"/>
          <p:cNvSpPr txBox="1">
            <a:spLocks noGrp="1"/>
          </p:cNvSpPr>
          <p:nvPr>
            <p:ph type="title"/>
          </p:nvPr>
        </p:nvSpPr>
        <p:spPr>
          <a:xfrm>
            <a:off x="2410500" y="2932775"/>
            <a:ext cx="4323000" cy="49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a:lvl1pPr>
            <a:lvl2pPr lvl="1" algn="ctr" rtl="0">
              <a:spcBef>
                <a:spcPts val="0"/>
              </a:spcBef>
              <a:spcAft>
                <a:spcPts val="0"/>
              </a:spcAft>
              <a:buSzPts val="4800"/>
              <a:buFont typeface="Crimson Text"/>
              <a:buNone/>
              <a:defRPr sz="4800">
                <a:latin typeface="Crimson Text"/>
                <a:ea typeface="Crimson Text"/>
                <a:cs typeface="Crimson Text"/>
                <a:sym typeface="Crimson Text"/>
              </a:defRPr>
            </a:lvl2pPr>
            <a:lvl3pPr lvl="2" algn="ctr" rtl="0">
              <a:spcBef>
                <a:spcPts val="0"/>
              </a:spcBef>
              <a:spcAft>
                <a:spcPts val="0"/>
              </a:spcAft>
              <a:buSzPts val="4800"/>
              <a:buFont typeface="Crimson Text"/>
              <a:buNone/>
              <a:defRPr sz="4800">
                <a:latin typeface="Crimson Text"/>
                <a:ea typeface="Crimson Text"/>
                <a:cs typeface="Crimson Text"/>
                <a:sym typeface="Crimson Text"/>
              </a:defRPr>
            </a:lvl3pPr>
            <a:lvl4pPr lvl="3" algn="ctr" rtl="0">
              <a:spcBef>
                <a:spcPts val="0"/>
              </a:spcBef>
              <a:spcAft>
                <a:spcPts val="0"/>
              </a:spcAft>
              <a:buSzPts val="4800"/>
              <a:buFont typeface="Crimson Text"/>
              <a:buNone/>
              <a:defRPr sz="4800">
                <a:latin typeface="Crimson Text"/>
                <a:ea typeface="Crimson Text"/>
                <a:cs typeface="Crimson Text"/>
                <a:sym typeface="Crimson Text"/>
              </a:defRPr>
            </a:lvl4pPr>
            <a:lvl5pPr lvl="4" algn="ctr" rtl="0">
              <a:spcBef>
                <a:spcPts val="0"/>
              </a:spcBef>
              <a:spcAft>
                <a:spcPts val="0"/>
              </a:spcAft>
              <a:buSzPts val="4800"/>
              <a:buFont typeface="Crimson Text"/>
              <a:buNone/>
              <a:defRPr sz="4800">
                <a:latin typeface="Crimson Text"/>
                <a:ea typeface="Crimson Text"/>
                <a:cs typeface="Crimson Text"/>
                <a:sym typeface="Crimson Text"/>
              </a:defRPr>
            </a:lvl5pPr>
            <a:lvl6pPr lvl="5" algn="ctr" rtl="0">
              <a:spcBef>
                <a:spcPts val="0"/>
              </a:spcBef>
              <a:spcAft>
                <a:spcPts val="0"/>
              </a:spcAft>
              <a:buSzPts val="4800"/>
              <a:buFont typeface="Crimson Text"/>
              <a:buNone/>
              <a:defRPr sz="4800">
                <a:latin typeface="Crimson Text"/>
                <a:ea typeface="Crimson Text"/>
                <a:cs typeface="Crimson Text"/>
                <a:sym typeface="Crimson Text"/>
              </a:defRPr>
            </a:lvl6pPr>
            <a:lvl7pPr lvl="6" algn="ctr" rtl="0">
              <a:spcBef>
                <a:spcPts val="0"/>
              </a:spcBef>
              <a:spcAft>
                <a:spcPts val="0"/>
              </a:spcAft>
              <a:buSzPts val="4800"/>
              <a:buFont typeface="Crimson Text"/>
              <a:buNone/>
              <a:defRPr sz="4800">
                <a:latin typeface="Crimson Text"/>
                <a:ea typeface="Crimson Text"/>
                <a:cs typeface="Crimson Text"/>
                <a:sym typeface="Crimson Text"/>
              </a:defRPr>
            </a:lvl7pPr>
            <a:lvl8pPr lvl="7" algn="ctr" rtl="0">
              <a:spcBef>
                <a:spcPts val="0"/>
              </a:spcBef>
              <a:spcAft>
                <a:spcPts val="0"/>
              </a:spcAft>
              <a:buSzPts val="4800"/>
              <a:buFont typeface="Crimson Text"/>
              <a:buNone/>
              <a:defRPr sz="4800">
                <a:latin typeface="Crimson Text"/>
                <a:ea typeface="Crimson Text"/>
                <a:cs typeface="Crimson Text"/>
                <a:sym typeface="Crimson Text"/>
              </a:defRPr>
            </a:lvl8pPr>
            <a:lvl9pPr lvl="8" algn="ctr" rtl="0">
              <a:spcBef>
                <a:spcPts val="0"/>
              </a:spcBef>
              <a:spcAft>
                <a:spcPts val="0"/>
              </a:spcAft>
              <a:buSzPts val="4800"/>
              <a:buFont typeface="Crimson Text"/>
              <a:buNone/>
              <a:defRPr sz="4800">
                <a:latin typeface="Crimson Text"/>
                <a:ea typeface="Crimson Text"/>
                <a:cs typeface="Crimson Text"/>
                <a:sym typeface="Crimson Text"/>
              </a:defRPr>
            </a:lvl9pPr>
          </a:lstStyle>
          <a:p>
            <a:endParaRPr/>
          </a:p>
        </p:txBody>
      </p:sp>
      <p:sp>
        <p:nvSpPr>
          <p:cNvPr id="91" name="Google Shape;91;p14"/>
          <p:cNvSpPr txBox="1">
            <a:spLocks noGrp="1"/>
          </p:cNvSpPr>
          <p:nvPr>
            <p:ph type="subTitle" idx="1"/>
          </p:nvPr>
        </p:nvSpPr>
        <p:spPr>
          <a:xfrm>
            <a:off x="1842900" y="1661963"/>
            <a:ext cx="5458200" cy="99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20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92" name="Google Shape;92;p14"/>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93" name="Google Shape;93;p14"/>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p:cSld name="CUSTOM_3">
    <p:spTree>
      <p:nvGrpSpPr>
        <p:cNvPr id="1" name="Shape 94"/>
        <p:cNvGrpSpPr/>
        <p:nvPr/>
      </p:nvGrpSpPr>
      <p:grpSpPr>
        <a:xfrm>
          <a:off x="0" y="0"/>
          <a:ext cx="0" cy="0"/>
          <a:chOff x="0" y="0"/>
          <a:chExt cx="0" cy="0"/>
        </a:xfrm>
      </p:grpSpPr>
      <p:sp>
        <p:nvSpPr>
          <p:cNvPr id="95" name="Google Shape;95;p15"/>
          <p:cNvSpPr txBox="1">
            <a:spLocks noGrp="1"/>
          </p:cNvSpPr>
          <p:nvPr>
            <p:ph type="title"/>
          </p:nvPr>
        </p:nvSpPr>
        <p:spPr>
          <a:xfrm>
            <a:off x="1994850" y="1697488"/>
            <a:ext cx="5154300" cy="1125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9000"/>
              <a:buNone/>
              <a:defRPr sz="9000"/>
            </a:lvl1pPr>
            <a:lvl2pPr lvl="1" algn="ctr" rtl="0">
              <a:spcBef>
                <a:spcPts val="0"/>
              </a:spcBef>
              <a:spcAft>
                <a:spcPts val="0"/>
              </a:spcAft>
              <a:buSzPts val="9000"/>
              <a:buNone/>
              <a:defRPr sz="9000"/>
            </a:lvl2pPr>
            <a:lvl3pPr lvl="2" algn="ctr" rtl="0">
              <a:spcBef>
                <a:spcPts val="0"/>
              </a:spcBef>
              <a:spcAft>
                <a:spcPts val="0"/>
              </a:spcAft>
              <a:buSzPts val="9000"/>
              <a:buNone/>
              <a:defRPr sz="9000"/>
            </a:lvl3pPr>
            <a:lvl4pPr lvl="3" algn="ctr" rtl="0">
              <a:spcBef>
                <a:spcPts val="0"/>
              </a:spcBef>
              <a:spcAft>
                <a:spcPts val="0"/>
              </a:spcAft>
              <a:buSzPts val="9000"/>
              <a:buNone/>
              <a:defRPr sz="9000"/>
            </a:lvl4pPr>
            <a:lvl5pPr lvl="4" algn="ctr" rtl="0">
              <a:spcBef>
                <a:spcPts val="0"/>
              </a:spcBef>
              <a:spcAft>
                <a:spcPts val="0"/>
              </a:spcAft>
              <a:buSzPts val="9000"/>
              <a:buNone/>
              <a:defRPr sz="9000"/>
            </a:lvl5pPr>
            <a:lvl6pPr lvl="5" algn="ctr" rtl="0">
              <a:spcBef>
                <a:spcPts val="0"/>
              </a:spcBef>
              <a:spcAft>
                <a:spcPts val="0"/>
              </a:spcAft>
              <a:buSzPts val="9000"/>
              <a:buNone/>
              <a:defRPr sz="9000"/>
            </a:lvl6pPr>
            <a:lvl7pPr lvl="6" algn="ctr" rtl="0">
              <a:spcBef>
                <a:spcPts val="0"/>
              </a:spcBef>
              <a:spcAft>
                <a:spcPts val="0"/>
              </a:spcAft>
              <a:buSzPts val="9000"/>
              <a:buNone/>
              <a:defRPr sz="9000"/>
            </a:lvl7pPr>
            <a:lvl8pPr lvl="7" algn="ctr" rtl="0">
              <a:spcBef>
                <a:spcPts val="0"/>
              </a:spcBef>
              <a:spcAft>
                <a:spcPts val="0"/>
              </a:spcAft>
              <a:buSzPts val="9000"/>
              <a:buNone/>
              <a:defRPr sz="9000"/>
            </a:lvl8pPr>
            <a:lvl9pPr lvl="8" algn="ctr" rtl="0">
              <a:spcBef>
                <a:spcPts val="0"/>
              </a:spcBef>
              <a:spcAft>
                <a:spcPts val="0"/>
              </a:spcAft>
              <a:buSzPts val="9000"/>
              <a:buNone/>
              <a:defRPr sz="9000"/>
            </a:lvl9pPr>
          </a:lstStyle>
          <a:p>
            <a:endParaRPr/>
          </a:p>
        </p:txBody>
      </p:sp>
      <p:sp>
        <p:nvSpPr>
          <p:cNvPr id="96" name="Google Shape;96;p15"/>
          <p:cNvSpPr txBox="1">
            <a:spLocks noGrp="1"/>
          </p:cNvSpPr>
          <p:nvPr>
            <p:ph type="subTitle" idx="1"/>
          </p:nvPr>
        </p:nvSpPr>
        <p:spPr>
          <a:xfrm>
            <a:off x="2299500" y="2972150"/>
            <a:ext cx="4545000" cy="55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cxnSp>
        <p:nvCxnSpPr>
          <p:cNvPr id="97" name="Google Shape;97;p15"/>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98" name="Google Shape;98;p15"/>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99"/>
        <p:cNvGrpSpPr/>
        <p:nvPr/>
      </p:nvGrpSpPr>
      <p:grpSpPr>
        <a:xfrm>
          <a:off x="0" y="0"/>
          <a:ext cx="0" cy="0"/>
          <a:chOff x="0" y="0"/>
          <a:chExt cx="0" cy="0"/>
        </a:xfrm>
      </p:grpSpPr>
      <p:sp>
        <p:nvSpPr>
          <p:cNvPr id="100" name="Google Shape;100;p16"/>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cxnSp>
        <p:nvCxnSpPr>
          <p:cNvPr id="101" name="Google Shape;101;p16"/>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02" name="Google Shape;102;p16"/>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03" name="Google Shape;103;p16"/>
          <p:cNvCxnSpPr/>
          <p:nvPr/>
        </p:nvCxnSpPr>
        <p:spPr>
          <a:xfrm>
            <a:off x="7207350" y="-153175"/>
            <a:ext cx="2120400" cy="12738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ection header 1">
  <p:cSld name="SECTION_HEADER_1">
    <p:spTree>
      <p:nvGrpSpPr>
        <p:cNvPr id="1" name="Shape 104"/>
        <p:cNvGrpSpPr/>
        <p:nvPr/>
      </p:nvGrpSpPr>
      <p:grpSpPr>
        <a:xfrm>
          <a:off x="0" y="0"/>
          <a:ext cx="0" cy="0"/>
          <a:chOff x="0" y="0"/>
          <a:chExt cx="0" cy="0"/>
        </a:xfrm>
      </p:grpSpPr>
      <p:sp>
        <p:nvSpPr>
          <p:cNvPr id="105" name="Google Shape;105;p17"/>
          <p:cNvSpPr txBox="1">
            <a:spLocks noGrp="1"/>
          </p:cNvSpPr>
          <p:nvPr>
            <p:ph type="title"/>
          </p:nvPr>
        </p:nvSpPr>
        <p:spPr>
          <a:xfrm>
            <a:off x="4956100" y="2467375"/>
            <a:ext cx="2475300" cy="6489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600"/>
              <a:buNone/>
              <a:defRPr sz="35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106" name="Google Shape;106;p17"/>
          <p:cNvSpPr txBox="1">
            <a:spLocks noGrp="1"/>
          </p:cNvSpPr>
          <p:nvPr>
            <p:ph type="title" idx="2" hasCustomPrompt="1"/>
          </p:nvPr>
        </p:nvSpPr>
        <p:spPr>
          <a:xfrm>
            <a:off x="4956100" y="1402325"/>
            <a:ext cx="1650900" cy="9783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7000">
                <a:solidFill>
                  <a:schemeClr val="accent1"/>
                </a:solidFill>
              </a:defRPr>
            </a:lvl1pPr>
            <a:lvl2pPr lvl="1" rtl="0">
              <a:spcBef>
                <a:spcPts val="0"/>
              </a:spcBef>
              <a:spcAft>
                <a:spcPts val="0"/>
              </a:spcAft>
              <a:buSzPts val="6000"/>
              <a:buNone/>
              <a:defRPr sz="6000" b="1"/>
            </a:lvl2pPr>
            <a:lvl3pPr lvl="2" rtl="0">
              <a:spcBef>
                <a:spcPts val="0"/>
              </a:spcBef>
              <a:spcAft>
                <a:spcPts val="0"/>
              </a:spcAft>
              <a:buSzPts val="6000"/>
              <a:buNone/>
              <a:defRPr sz="6000" b="1"/>
            </a:lvl3pPr>
            <a:lvl4pPr lvl="3" rtl="0">
              <a:spcBef>
                <a:spcPts val="0"/>
              </a:spcBef>
              <a:spcAft>
                <a:spcPts val="0"/>
              </a:spcAft>
              <a:buSzPts val="6000"/>
              <a:buNone/>
              <a:defRPr sz="6000" b="1"/>
            </a:lvl4pPr>
            <a:lvl5pPr lvl="4" rtl="0">
              <a:spcBef>
                <a:spcPts val="0"/>
              </a:spcBef>
              <a:spcAft>
                <a:spcPts val="0"/>
              </a:spcAft>
              <a:buSzPts val="6000"/>
              <a:buNone/>
              <a:defRPr sz="6000" b="1"/>
            </a:lvl5pPr>
            <a:lvl6pPr lvl="5" rtl="0">
              <a:spcBef>
                <a:spcPts val="0"/>
              </a:spcBef>
              <a:spcAft>
                <a:spcPts val="0"/>
              </a:spcAft>
              <a:buSzPts val="6000"/>
              <a:buNone/>
              <a:defRPr sz="6000" b="1"/>
            </a:lvl6pPr>
            <a:lvl7pPr lvl="6" rtl="0">
              <a:spcBef>
                <a:spcPts val="0"/>
              </a:spcBef>
              <a:spcAft>
                <a:spcPts val="0"/>
              </a:spcAft>
              <a:buSzPts val="6000"/>
              <a:buNone/>
              <a:defRPr sz="6000" b="1"/>
            </a:lvl7pPr>
            <a:lvl8pPr lvl="7" rtl="0">
              <a:spcBef>
                <a:spcPts val="0"/>
              </a:spcBef>
              <a:spcAft>
                <a:spcPts val="0"/>
              </a:spcAft>
              <a:buSzPts val="6000"/>
              <a:buNone/>
              <a:defRPr sz="6000" b="1"/>
            </a:lvl8pPr>
            <a:lvl9pPr lvl="8" rtl="0">
              <a:spcBef>
                <a:spcPts val="0"/>
              </a:spcBef>
              <a:spcAft>
                <a:spcPts val="0"/>
              </a:spcAft>
              <a:buSzPts val="6000"/>
              <a:buNone/>
              <a:defRPr sz="6000" b="1"/>
            </a:lvl9pPr>
          </a:lstStyle>
          <a:p>
            <a:r>
              <a:t>xx%</a:t>
            </a:r>
          </a:p>
        </p:txBody>
      </p:sp>
      <p:sp>
        <p:nvSpPr>
          <p:cNvPr id="107" name="Google Shape;107;p17"/>
          <p:cNvSpPr txBox="1">
            <a:spLocks noGrp="1"/>
          </p:cNvSpPr>
          <p:nvPr>
            <p:ph type="subTitle" idx="1"/>
          </p:nvPr>
        </p:nvSpPr>
        <p:spPr>
          <a:xfrm>
            <a:off x="4956100" y="3116275"/>
            <a:ext cx="2475300" cy="624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cxnSp>
        <p:nvCxnSpPr>
          <p:cNvPr id="108" name="Google Shape;108;p17"/>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09" name="Google Shape;109;p17"/>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10" name="Google Shape;110;p17"/>
          <p:cNvCxnSpPr/>
          <p:nvPr/>
        </p:nvCxnSpPr>
        <p:spPr>
          <a:xfrm>
            <a:off x="-209600" y="2402450"/>
            <a:ext cx="3144300" cy="27897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ext 1">
  <p:cSld name="CUSTOM_3_1">
    <p:spTree>
      <p:nvGrpSpPr>
        <p:cNvPr id="1" name="Shape 111"/>
        <p:cNvGrpSpPr/>
        <p:nvPr/>
      </p:nvGrpSpPr>
      <p:grpSpPr>
        <a:xfrm>
          <a:off x="0" y="0"/>
          <a:ext cx="0" cy="0"/>
          <a:chOff x="0" y="0"/>
          <a:chExt cx="0" cy="0"/>
        </a:xfrm>
      </p:grpSpPr>
      <p:sp>
        <p:nvSpPr>
          <p:cNvPr id="112" name="Google Shape;112;p18"/>
          <p:cNvSpPr txBox="1">
            <a:spLocks noGrp="1"/>
          </p:cNvSpPr>
          <p:nvPr>
            <p:ph type="title"/>
          </p:nvPr>
        </p:nvSpPr>
        <p:spPr>
          <a:xfrm>
            <a:off x="1043725" y="1185550"/>
            <a:ext cx="3123000" cy="20193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3000"/>
              <a:buNone/>
              <a:defRPr sz="35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13" name="Google Shape;113;p18"/>
          <p:cNvSpPr txBox="1">
            <a:spLocks noGrp="1"/>
          </p:cNvSpPr>
          <p:nvPr>
            <p:ph type="subTitle" idx="1"/>
          </p:nvPr>
        </p:nvSpPr>
        <p:spPr>
          <a:xfrm>
            <a:off x="1043725" y="3360938"/>
            <a:ext cx="3013500" cy="780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sz="1400"/>
            </a:lvl1pPr>
            <a:lvl2pPr lvl="1" algn="ctr" rtl="0">
              <a:spcBef>
                <a:spcPts val="0"/>
              </a:spcBef>
              <a:spcAft>
                <a:spcPts val="0"/>
              </a:spcAft>
              <a:buSzPts val="1400"/>
              <a:buChar char="○"/>
              <a:defRPr/>
            </a:lvl2pPr>
            <a:lvl3pPr lvl="2" algn="ctr" rtl="0">
              <a:spcBef>
                <a:spcPts val="0"/>
              </a:spcBef>
              <a:spcAft>
                <a:spcPts val="0"/>
              </a:spcAft>
              <a:buSzPts val="1400"/>
              <a:buChar char="■"/>
              <a:defRPr/>
            </a:lvl3pPr>
            <a:lvl4pPr lvl="3" algn="ctr" rtl="0">
              <a:spcBef>
                <a:spcPts val="0"/>
              </a:spcBef>
              <a:spcAft>
                <a:spcPts val="0"/>
              </a:spcAft>
              <a:buSzPts val="1400"/>
              <a:buChar char="●"/>
              <a:defRPr/>
            </a:lvl4pPr>
            <a:lvl5pPr lvl="4" algn="ctr" rtl="0">
              <a:spcBef>
                <a:spcPts val="0"/>
              </a:spcBef>
              <a:spcAft>
                <a:spcPts val="0"/>
              </a:spcAft>
              <a:buSzPts val="1400"/>
              <a:buChar char="○"/>
              <a:defRPr/>
            </a:lvl5pPr>
            <a:lvl6pPr lvl="5" algn="ctr" rtl="0">
              <a:spcBef>
                <a:spcPts val="0"/>
              </a:spcBef>
              <a:spcAft>
                <a:spcPts val="0"/>
              </a:spcAft>
              <a:buSzPts val="1400"/>
              <a:buChar char="■"/>
              <a:defRPr/>
            </a:lvl6pPr>
            <a:lvl7pPr lvl="6" algn="ctr" rtl="0">
              <a:spcBef>
                <a:spcPts val="0"/>
              </a:spcBef>
              <a:spcAft>
                <a:spcPts val="0"/>
              </a:spcAft>
              <a:buSzPts val="1400"/>
              <a:buChar char="●"/>
              <a:defRPr/>
            </a:lvl7pPr>
            <a:lvl8pPr lvl="7" algn="ctr" rtl="0">
              <a:spcBef>
                <a:spcPts val="0"/>
              </a:spcBef>
              <a:spcAft>
                <a:spcPts val="0"/>
              </a:spcAft>
              <a:buSzPts val="1400"/>
              <a:buChar char="○"/>
              <a:defRPr/>
            </a:lvl8pPr>
            <a:lvl9pPr lvl="8" algn="ctr" rtl="0">
              <a:spcBef>
                <a:spcPts val="0"/>
              </a:spcBef>
              <a:spcAft>
                <a:spcPts val="0"/>
              </a:spcAft>
              <a:buSzPts val="1400"/>
              <a:buChar char="■"/>
              <a:defRPr/>
            </a:lvl9pPr>
          </a:lstStyle>
          <a:p>
            <a:endParaRPr/>
          </a:p>
        </p:txBody>
      </p:sp>
      <p:cxnSp>
        <p:nvCxnSpPr>
          <p:cNvPr id="114" name="Google Shape;114;p18"/>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15" name="Google Shape;115;p18"/>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16" name="Google Shape;116;p18"/>
          <p:cNvCxnSpPr/>
          <p:nvPr/>
        </p:nvCxnSpPr>
        <p:spPr>
          <a:xfrm>
            <a:off x="5322650" y="-80625"/>
            <a:ext cx="4005000" cy="20073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hree columns">
  <p:cSld name="CUSTOM_4">
    <p:spTree>
      <p:nvGrpSpPr>
        <p:cNvPr id="1" name="Shape 117"/>
        <p:cNvGrpSpPr/>
        <p:nvPr/>
      </p:nvGrpSpPr>
      <p:grpSpPr>
        <a:xfrm>
          <a:off x="0" y="0"/>
          <a:ext cx="0" cy="0"/>
          <a:chOff x="0" y="0"/>
          <a:chExt cx="0" cy="0"/>
        </a:xfrm>
      </p:grpSpPr>
      <p:sp>
        <p:nvSpPr>
          <p:cNvPr id="118" name="Google Shape;118;p19"/>
          <p:cNvSpPr txBox="1">
            <a:spLocks noGrp="1"/>
          </p:cNvSpPr>
          <p:nvPr>
            <p:ph type="subTitle" idx="1"/>
          </p:nvPr>
        </p:nvSpPr>
        <p:spPr>
          <a:xfrm>
            <a:off x="3509000" y="2636125"/>
            <a:ext cx="2126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119" name="Google Shape;119;p19"/>
          <p:cNvSpPr txBox="1">
            <a:spLocks noGrp="1"/>
          </p:cNvSpPr>
          <p:nvPr>
            <p:ph type="subTitle" idx="2"/>
          </p:nvPr>
        </p:nvSpPr>
        <p:spPr>
          <a:xfrm>
            <a:off x="3509025" y="2976125"/>
            <a:ext cx="2126100" cy="813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20" name="Google Shape;120;p19"/>
          <p:cNvSpPr txBox="1">
            <a:spLocks noGrp="1"/>
          </p:cNvSpPr>
          <p:nvPr>
            <p:ph type="subTitle" idx="3"/>
          </p:nvPr>
        </p:nvSpPr>
        <p:spPr>
          <a:xfrm>
            <a:off x="953025" y="2636125"/>
            <a:ext cx="2126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121" name="Google Shape;121;p19"/>
          <p:cNvSpPr txBox="1">
            <a:spLocks noGrp="1"/>
          </p:cNvSpPr>
          <p:nvPr>
            <p:ph type="subTitle" idx="4"/>
          </p:nvPr>
        </p:nvSpPr>
        <p:spPr>
          <a:xfrm>
            <a:off x="953125" y="2976125"/>
            <a:ext cx="2126100" cy="813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22" name="Google Shape;122;p19"/>
          <p:cNvSpPr txBox="1">
            <a:spLocks noGrp="1"/>
          </p:cNvSpPr>
          <p:nvPr>
            <p:ph type="subTitle" idx="5"/>
          </p:nvPr>
        </p:nvSpPr>
        <p:spPr>
          <a:xfrm>
            <a:off x="6064875" y="2636125"/>
            <a:ext cx="2126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123" name="Google Shape;123;p19"/>
          <p:cNvSpPr txBox="1">
            <a:spLocks noGrp="1"/>
          </p:cNvSpPr>
          <p:nvPr>
            <p:ph type="subTitle" idx="6"/>
          </p:nvPr>
        </p:nvSpPr>
        <p:spPr>
          <a:xfrm>
            <a:off x="6064875" y="2976125"/>
            <a:ext cx="2126100" cy="813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24" name="Google Shape;124;p19"/>
          <p:cNvSpPr txBox="1">
            <a:spLocks noGrp="1"/>
          </p:cNvSpPr>
          <p:nvPr>
            <p:ph type="title"/>
          </p:nvPr>
        </p:nvSpPr>
        <p:spPr>
          <a:xfrm>
            <a:off x="713225" y="445025"/>
            <a:ext cx="6655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cxnSp>
        <p:nvCxnSpPr>
          <p:cNvPr id="125" name="Google Shape;125;p19"/>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26" name="Google Shape;126;p19"/>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hree columns 1">
  <p:cSld name="CUSTOM_4_2_1">
    <p:spTree>
      <p:nvGrpSpPr>
        <p:cNvPr id="1" name="Shape 127"/>
        <p:cNvGrpSpPr/>
        <p:nvPr/>
      </p:nvGrpSpPr>
      <p:grpSpPr>
        <a:xfrm>
          <a:off x="0" y="0"/>
          <a:ext cx="0" cy="0"/>
          <a:chOff x="0" y="0"/>
          <a:chExt cx="0" cy="0"/>
        </a:xfrm>
      </p:grpSpPr>
      <p:sp>
        <p:nvSpPr>
          <p:cNvPr id="128" name="Google Shape;128;p20"/>
          <p:cNvSpPr txBox="1">
            <a:spLocks noGrp="1"/>
          </p:cNvSpPr>
          <p:nvPr>
            <p:ph type="subTitle" idx="1"/>
          </p:nvPr>
        </p:nvSpPr>
        <p:spPr>
          <a:xfrm>
            <a:off x="3718325" y="3391775"/>
            <a:ext cx="16428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129" name="Google Shape;129;p20"/>
          <p:cNvSpPr txBox="1">
            <a:spLocks noGrp="1"/>
          </p:cNvSpPr>
          <p:nvPr>
            <p:ph type="subTitle" idx="2"/>
          </p:nvPr>
        </p:nvSpPr>
        <p:spPr>
          <a:xfrm>
            <a:off x="3617675" y="3731775"/>
            <a:ext cx="1844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sz="1400">
                <a:solidFill>
                  <a:schemeClr val="dk1"/>
                </a:solidFill>
              </a:defRPr>
            </a:lvl1pPr>
            <a:lvl2pPr lvl="1" algn="ctr" rtl="0">
              <a:spcBef>
                <a:spcPts val="0"/>
              </a:spcBef>
              <a:spcAft>
                <a:spcPts val="0"/>
              </a:spcAft>
              <a:buClr>
                <a:schemeClr val="accent4"/>
              </a:buClr>
              <a:buSzPts val="1400"/>
              <a:buNone/>
              <a:defRPr>
                <a:solidFill>
                  <a:schemeClr val="accent4"/>
                </a:solidFill>
              </a:defRPr>
            </a:lvl2pPr>
            <a:lvl3pPr lvl="2" algn="ctr" rtl="0">
              <a:spcBef>
                <a:spcPts val="0"/>
              </a:spcBef>
              <a:spcAft>
                <a:spcPts val="0"/>
              </a:spcAft>
              <a:buClr>
                <a:schemeClr val="accent4"/>
              </a:buClr>
              <a:buSzPts val="1400"/>
              <a:buNone/>
              <a:defRPr>
                <a:solidFill>
                  <a:schemeClr val="accent4"/>
                </a:solidFill>
              </a:defRPr>
            </a:lvl3pPr>
            <a:lvl4pPr lvl="3" algn="ctr" rtl="0">
              <a:spcBef>
                <a:spcPts val="0"/>
              </a:spcBef>
              <a:spcAft>
                <a:spcPts val="0"/>
              </a:spcAft>
              <a:buClr>
                <a:schemeClr val="accent4"/>
              </a:buClr>
              <a:buSzPts val="1400"/>
              <a:buNone/>
              <a:defRPr>
                <a:solidFill>
                  <a:schemeClr val="accent4"/>
                </a:solidFill>
              </a:defRPr>
            </a:lvl4pPr>
            <a:lvl5pPr lvl="4" algn="ctr" rtl="0">
              <a:spcBef>
                <a:spcPts val="0"/>
              </a:spcBef>
              <a:spcAft>
                <a:spcPts val="0"/>
              </a:spcAft>
              <a:buClr>
                <a:schemeClr val="accent4"/>
              </a:buClr>
              <a:buSzPts val="1400"/>
              <a:buNone/>
              <a:defRPr>
                <a:solidFill>
                  <a:schemeClr val="accent4"/>
                </a:solidFill>
              </a:defRPr>
            </a:lvl5pPr>
            <a:lvl6pPr lvl="5" algn="ctr" rtl="0">
              <a:spcBef>
                <a:spcPts val="0"/>
              </a:spcBef>
              <a:spcAft>
                <a:spcPts val="0"/>
              </a:spcAft>
              <a:buClr>
                <a:schemeClr val="accent4"/>
              </a:buClr>
              <a:buSzPts val="1400"/>
              <a:buNone/>
              <a:defRPr>
                <a:solidFill>
                  <a:schemeClr val="accent4"/>
                </a:solidFill>
              </a:defRPr>
            </a:lvl6pPr>
            <a:lvl7pPr lvl="6" algn="ctr" rtl="0">
              <a:spcBef>
                <a:spcPts val="0"/>
              </a:spcBef>
              <a:spcAft>
                <a:spcPts val="0"/>
              </a:spcAft>
              <a:buClr>
                <a:schemeClr val="accent4"/>
              </a:buClr>
              <a:buSzPts val="1400"/>
              <a:buNone/>
              <a:defRPr>
                <a:solidFill>
                  <a:schemeClr val="accent4"/>
                </a:solidFill>
              </a:defRPr>
            </a:lvl7pPr>
            <a:lvl8pPr lvl="7" algn="ctr" rtl="0">
              <a:spcBef>
                <a:spcPts val="0"/>
              </a:spcBef>
              <a:spcAft>
                <a:spcPts val="0"/>
              </a:spcAft>
              <a:buClr>
                <a:schemeClr val="accent4"/>
              </a:buClr>
              <a:buSzPts val="1400"/>
              <a:buNone/>
              <a:defRPr>
                <a:solidFill>
                  <a:schemeClr val="accent4"/>
                </a:solidFill>
              </a:defRPr>
            </a:lvl8pPr>
            <a:lvl9pPr lvl="8" algn="ctr" rtl="0">
              <a:spcBef>
                <a:spcPts val="0"/>
              </a:spcBef>
              <a:spcAft>
                <a:spcPts val="0"/>
              </a:spcAft>
              <a:buClr>
                <a:schemeClr val="accent4"/>
              </a:buClr>
              <a:buSzPts val="1400"/>
              <a:buNone/>
              <a:defRPr>
                <a:solidFill>
                  <a:schemeClr val="accent4"/>
                </a:solidFill>
              </a:defRPr>
            </a:lvl9pPr>
          </a:lstStyle>
          <a:p>
            <a:endParaRPr/>
          </a:p>
        </p:txBody>
      </p:sp>
      <p:sp>
        <p:nvSpPr>
          <p:cNvPr id="130" name="Google Shape;130;p20"/>
          <p:cNvSpPr txBox="1">
            <a:spLocks noGrp="1"/>
          </p:cNvSpPr>
          <p:nvPr>
            <p:ph type="subTitle" idx="3"/>
          </p:nvPr>
        </p:nvSpPr>
        <p:spPr>
          <a:xfrm>
            <a:off x="1328025" y="3391775"/>
            <a:ext cx="16428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131" name="Google Shape;131;p20"/>
          <p:cNvSpPr txBox="1">
            <a:spLocks noGrp="1"/>
          </p:cNvSpPr>
          <p:nvPr>
            <p:ph type="subTitle" idx="4"/>
          </p:nvPr>
        </p:nvSpPr>
        <p:spPr>
          <a:xfrm>
            <a:off x="1227426" y="3731775"/>
            <a:ext cx="1844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sz="1400">
                <a:solidFill>
                  <a:schemeClr val="dk1"/>
                </a:solidFill>
              </a:defRPr>
            </a:lvl1pPr>
            <a:lvl2pPr lvl="1" algn="ctr" rtl="0">
              <a:spcBef>
                <a:spcPts val="0"/>
              </a:spcBef>
              <a:spcAft>
                <a:spcPts val="0"/>
              </a:spcAft>
              <a:buClr>
                <a:schemeClr val="accent4"/>
              </a:buClr>
              <a:buSzPts val="1400"/>
              <a:buNone/>
              <a:defRPr>
                <a:solidFill>
                  <a:schemeClr val="accent4"/>
                </a:solidFill>
              </a:defRPr>
            </a:lvl2pPr>
            <a:lvl3pPr lvl="2" algn="ctr" rtl="0">
              <a:spcBef>
                <a:spcPts val="0"/>
              </a:spcBef>
              <a:spcAft>
                <a:spcPts val="0"/>
              </a:spcAft>
              <a:buClr>
                <a:schemeClr val="accent4"/>
              </a:buClr>
              <a:buSzPts val="1400"/>
              <a:buNone/>
              <a:defRPr>
                <a:solidFill>
                  <a:schemeClr val="accent4"/>
                </a:solidFill>
              </a:defRPr>
            </a:lvl3pPr>
            <a:lvl4pPr lvl="3" algn="ctr" rtl="0">
              <a:spcBef>
                <a:spcPts val="0"/>
              </a:spcBef>
              <a:spcAft>
                <a:spcPts val="0"/>
              </a:spcAft>
              <a:buClr>
                <a:schemeClr val="accent4"/>
              </a:buClr>
              <a:buSzPts val="1400"/>
              <a:buNone/>
              <a:defRPr>
                <a:solidFill>
                  <a:schemeClr val="accent4"/>
                </a:solidFill>
              </a:defRPr>
            </a:lvl4pPr>
            <a:lvl5pPr lvl="4" algn="ctr" rtl="0">
              <a:spcBef>
                <a:spcPts val="0"/>
              </a:spcBef>
              <a:spcAft>
                <a:spcPts val="0"/>
              </a:spcAft>
              <a:buClr>
                <a:schemeClr val="accent4"/>
              </a:buClr>
              <a:buSzPts val="1400"/>
              <a:buNone/>
              <a:defRPr>
                <a:solidFill>
                  <a:schemeClr val="accent4"/>
                </a:solidFill>
              </a:defRPr>
            </a:lvl5pPr>
            <a:lvl6pPr lvl="5" algn="ctr" rtl="0">
              <a:spcBef>
                <a:spcPts val="0"/>
              </a:spcBef>
              <a:spcAft>
                <a:spcPts val="0"/>
              </a:spcAft>
              <a:buClr>
                <a:schemeClr val="accent4"/>
              </a:buClr>
              <a:buSzPts val="1400"/>
              <a:buNone/>
              <a:defRPr>
                <a:solidFill>
                  <a:schemeClr val="accent4"/>
                </a:solidFill>
              </a:defRPr>
            </a:lvl6pPr>
            <a:lvl7pPr lvl="6" algn="ctr" rtl="0">
              <a:spcBef>
                <a:spcPts val="0"/>
              </a:spcBef>
              <a:spcAft>
                <a:spcPts val="0"/>
              </a:spcAft>
              <a:buClr>
                <a:schemeClr val="accent4"/>
              </a:buClr>
              <a:buSzPts val="1400"/>
              <a:buNone/>
              <a:defRPr>
                <a:solidFill>
                  <a:schemeClr val="accent4"/>
                </a:solidFill>
              </a:defRPr>
            </a:lvl7pPr>
            <a:lvl8pPr lvl="7" algn="ctr" rtl="0">
              <a:spcBef>
                <a:spcPts val="0"/>
              </a:spcBef>
              <a:spcAft>
                <a:spcPts val="0"/>
              </a:spcAft>
              <a:buClr>
                <a:schemeClr val="accent4"/>
              </a:buClr>
              <a:buSzPts val="1400"/>
              <a:buNone/>
              <a:defRPr>
                <a:solidFill>
                  <a:schemeClr val="accent4"/>
                </a:solidFill>
              </a:defRPr>
            </a:lvl8pPr>
            <a:lvl9pPr lvl="8" algn="ctr" rtl="0">
              <a:spcBef>
                <a:spcPts val="0"/>
              </a:spcBef>
              <a:spcAft>
                <a:spcPts val="0"/>
              </a:spcAft>
              <a:buClr>
                <a:schemeClr val="accent4"/>
              </a:buClr>
              <a:buSzPts val="1400"/>
              <a:buNone/>
              <a:defRPr>
                <a:solidFill>
                  <a:schemeClr val="accent4"/>
                </a:solidFill>
              </a:defRPr>
            </a:lvl9pPr>
          </a:lstStyle>
          <a:p>
            <a:endParaRPr/>
          </a:p>
        </p:txBody>
      </p:sp>
      <p:sp>
        <p:nvSpPr>
          <p:cNvPr id="132" name="Google Shape;132;p20"/>
          <p:cNvSpPr txBox="1">
            <a:spLocks noGrp="1"/>
          </p:cNvSpPr>
          <p:nvPr>
            <p:ph type="subTitle" idx="5"/>
          </p:nvPr>
        </p:nvSpPr>
        <p:spPr>
          <a:xfrm>
            <a:off x="6108550" y="3391775"/>
            <a:ext cx="1643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133" name="Google Shape;133;p20"/>
          <p:cNvSpPr txBox="1">
            <a:spLocks noGrp="1"/>
          </p:cNvSpPr>
          <p:nvPr>
            <p:ph type="subTitle" idx="6"/>
          </p:nvPr>
        </p:nvSpPr>
        <p:spPr>
          <a:xfrm>
            <a:off x="6008050" y="3731775"/>
            <a:ext cx="1844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sz="1400">
                <a:solidFill>
                  <a:schemeClr val="dk1"/>
                </a:solidFill>
              </a:defRPr>
            </a:lvl1pPr>
            <a:lvl2pPr lvl="1" algn="ctr" rtl="0">
              <a:spcBef>
                <a:spcPts val="0"/>
              </a:spcBef>
              <a:spcAft>
                <a:spcPts val="0"/>
              </a:spcAft>
              <a:buClr>
                <a:schemeClr val="accent4"/>
              </a:buClr>
              <a:buSzPts val="1400"/>
              <a:buNone/>
              <a:defRPr>
                <a:solidFill>
                  <a:schemeClr val="accent4"/>
                </a:solidFill>
              </a:defRPr>
            </a:lvl2pPr>
            <a:lvl3pPr lvl="2" algn="ctr" rtl="0">
              <a:spcBef>
                <a:spcPts val="0"/>
              </a:spcBef>
              <a:spcAft>
                <a:spcPts val="0"/>
              </a:spcAft>
              <a:buClr>
                <a:schemeClr val="accent4"/>
              </a:buClr>
              <a:buSzPts val="1400"/>
              <a:buNone/>
              <a:defRPr>
                <a:solidFill>
                  <a:schemeClr val="accent4"/>
                </a:solidFill>
              </a:defRPr>
            </a:lvl3pPr>
            <a:lvl4pPr lvl="3" algn="ctr" rtl="0">
              <a:spcBef>
                <a:spcPts val="0"/>
              </a:spcBef>
              <a:spcAft>
                <a:spcPts val="0"/>
              </a:spcAft>
              <a:buClr>
                <a:schemeClr val="accent4"/>
              </a:buClr>
              <a:buSzPts val="1400"/>
              <a:buNone/>
              <a:defRPr>
                <a:solidFill>
                  <a:schemeClr val="accent4"/>
                </a:solidFill>
              </a:defRPr>
            </a:lvl4pPr>
            <a:lvl5pPr lvl="4" algn="ctr" rtl="0">
              <a:spcBef>
                <a:spcPts val="0"/>
              </a:spcBef>
              <a:spcAft>
                <a:spcPts val="0"/>
              </a:spcAft>
              <a:buClr>
                <a:schemeClr val="accent4"/>
              </a:buClr>
              <a:buSzPts val="1400"/>
              <a:buNone/>
              <a:defRPr>
                <a:solidFill>
                  <a:schemeClr val="accent4"/>
                </a:solidFill>
              </a:defRPr>
            </a:lvl5pPr>
            <a:lvl6pPr lvl="5" algn="ctr" rtl="0">
              <a:spcBef>
                <a:spcPts val="0"/>
              </a:spcBef>
              <a:spcAft>
                <a:spcPts val="0"/>
              </a:spcAft>
              <a:buClr>
                <a:schemeClr val="accent4"/>
              </a:buClr>
              <a:buSzPts val="1400"/>
              <a:buNone/>
              <a:defRPr>
                <a:solidFill>
                  <a:schemeClr val="accent4"/>
                </a:solidFill>
              </a:defRPr>
            </a:lvl6pPr>
            <a:lvl7pPr lvl="6" algn="ctr" rtl="0">
              <a:spcBef>
                <a:spcPts val="0"/>
              </a:spcBef>
              <a:spcAft>
                <a:spcPts val="0"/>
              </a:spcAft>
              <a:buClr>
                <a:schemeClr val="accent4"/>
              </a:buClr>
              <a:buSzPts val="1400"/>
              <a:buNone/>
              <a:defRPr>
                <a:solidFill>
                  <a:schemeClr val="accent4"/>
                </a:solidFill>
              </a:defRPr>
            </a:lvl7pPr>
            <a:lvl8pPr lvl="7" algn="ctr" rtl="0">
              <a:spcBef>
                <a:spcPts val="0"/>
              </a:spcBef>
              <a:spcAft>
                <a:spcPts val="0"/>
              </a:spcAft>
              <a:buClr>
                <a:schemeClr val="accent4"/>
              </a:buClr>
              <a:buSzPts val="1400"/>
              <a:buNone/>
              <a:defRPr>
                <a:solidFill>
                  <a:schemeClr val="accent4"/>
                </a:solidFill>
              </a:defRPr>
            </a:lvl8pPr>
            <a:lvl9pPr lvl="8" algn="ctr" rtl="0">
              <a:spcBef>
                <a:spcPts val="0"/>
              </a:spcBef>
              <a:spcAft>
                <a:spcPts val="0"/>
              </a:spcAft>
              <a:buClr>
                <a:schemeClr val="accent4"/>
              </a:buClr>
              <a:buSzPts val="1400"/>
              <a:buNone/>
              <a:defRPr>
                <a:solidFill>
                  <a:schemeClr val="accent4"/>
                </a:solidFill>
              </a:defRPr>
            </a:lvl9pPr>
          </a:lstStyle>
          <a:p>
            <a:endParaRPr/>
          </a:p>
        </p:txBody>
      </p:sp>
      <p:sp>
        <p:nvSpPr>
          <p:cNvPr id="134" name="Google Shape;134;p20"/>
          <p:cNvSpPr txBox="1">
            <a:spLocks noGrp="1"/>
          </p:cNvSpPr>
          <p:nvPr>
            <p:ph type="title"/>
          </p:nvPr>
        </p:nvSpPr>
        <p:spPr>
          <a:xfrm>
            <a:off x="713225" y="445025"/>
            <a:ext cx="31887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cxnSp>
        <p:nvCxnSpPr>
          <p:cNvPr id="135" name="Google Shape;135;p20"/>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36" name="Google Shape;136;p20"/>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
        <p:cNvGrpSpPr/>
        <p:nvPr/>
      </p:nvGrpSpPr>
      <p:grpSpPr>
        <a:xfrm>
          <a:off x="0" y="0"/>
          <a:ext cx="0" cy="0"/>
          <a:chOff x="0" y="0"/>
          <a:chExt cx="0" cy="0"/>
        </a:xfrm>
      </p:grpSpPr>
      <p:sp>
        <p:nvSpPr>
          <p:cNvPr id="16" name="Google Shape;16;p3"/>
          <p:cNvSpPr txBox="1">
            <a:spLocks noGrp="1"/>
          </p:cNvSpPr>
          <p:nvPr>
            <p:ph type="title"/>
          </p:nvPr>
        </p:nvSpPr>
        <p:spPr>
          <a:xfrm>
            <a:off x="2714550" y="2543963"/>
            <a:ext cx="3714900" cy="6489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accent4"/>
              </a:buClr>
              <a:buSzPts val="3600"/>
              <a:buNone/>
              <a:defRPr sz="5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7" name="Google Shape;17;p3"/>
          <p:cNvSpPr txBox="1">
            <a:spLocks noGrp="1"/>
          </p:cNvSpPr>
          <p:nvPr>
            <p:ph type="title" idx="2" hasCustomPrompt="1"/>
          </p:nvPr>
        </p:nvSpPr>
        <p:spPr>
          <a:xfrm>
            <a:off x="3746550" y="1478925"/>
            <a:ext cx="1650900" cy="978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7000">
                <a:solidFill>
                  <a:schemeClr val="accent1"/>
                </a:solidFill>
              </a:defRPr>
            </a:lvl1pPr>
            <a:lvl2pPr lvl="1" algn="ctr" rtl="0">
              <a:spcBef>
                <a:spcPts val="0"/>
              </a:spcBef>
              <a:spcAft>
                <a:spcPts val="0"/>
              </a:spcAft>
              <a:buSzPts val="6000"/>
              <a:buNone/>
              <a:defRPr sz="6000" b="1"/>
            </a:lvl2pPr>
            <a:lvl3pPr lvl="2" algn="ctr" rtl="0">
              <a:spcBef>
                <a:spcPts val="0"/>
              </a:spcBef>
              <a:spcAft>
                <a:spcPts val="0"/>
              </a:spcAft>
              <a:buSzPts val="6000"/>
              <a:buNone/>
              <a:defRPr sz="6000" b="1"/>
            </a:lvl3pPr>
            <a:lvl4pPr lvl="3" algn="ctr" rtl="0">
              <a:spcBef>
                <a:spcPts val="0"/>
              </a:spcBef>
              <a:spcAft>
                <a:spcPts val="0"/>
              </a:spcAft>
              <a:buSzPts val="6000"/>
              <a:buNone/>
              <a:defRPr sz="6000" b="1"/>
            </a:lvl4pPr>
            <a:lvl5pPr lvl="4" algn="ctr" rtl="0">
              <a:spcBef>
                <a:spcPts val="0"/>
              </a:spcBef>
              <a:spcAft>
                <a:spcPts val="0"/>
              </a:spcAft>
              <a:buSzPts val="6000"/>
              <a:buNone/>
              <a:defRPr sz="6000" b="1"/>
            </a:lvl5pPr>
            <a:lvl6pPr lvl="5" algn="ctr" rtl="0">
              <a:spcBef>
                <a:spcPts val="0"/>
              </a:spcBef>
              <a:spcAft>
                <a:spcPts val="0"/>
              </a:spcAft>
              <a:buSzPts val="6000"/>
              <a:buNone/>
              <a:defRPr sz="6000" b="1"/>
            </a:lvl6pPr>
            <a:lvl7pPr lvl="6" algn="ctr" rtl="0">
              <a:spcBef>
                <a:spcPts val="0"/>
              </a:spcBef>
              <a:spcAft>
                <a:spcPts val="0"/>
              </a:spcAft>
              <a:buSzPts val="6000"/>
              <a:buNone/>
              <a:defRPr sz="6000" b="1"/>
            </a:lvl7pPr>
            <a:lvl8pPr lvl="7" algn="ctr" rtl="0">
              <a:spcBef>
                <a:spcPts val="0"/>
              </a:spcBef>
              <a:spcAft>
                <a:spcPts val="0"/>
              </a:spcAft>
              <a:buSzPts val="6000"/>
              <a:buNone/>
              <a:defRPr sz="6000" b="1"/>
            </a:lvl8pPr>
            <a:lvl9pPr lvl="8" algn="ctr" rtl="0">
              <a:spcBef>
                <a:spcPts val="0"/>
              </a:spcBef>
              <a:spcAft>
                <a:spcPts val="0"/>
              </a:spcAft>
              <a:buSzPts val="6000"/>
              <a:buNone/>
              <a:defRPr sz="6000" b="1"/>
            </a:lvl9pPr>
          </a:lstStyle>
          <a:p>
            <a:r>
              <a:t>xx%</a:t>
            </a:r>
          </a:p>
        </p:txBody>
      </p:sp>
      <p:sp>
        <p:nvSpPr>
          <p:cNvPr id="18" name="Google Shape;18;p3"/>
          <p:cNvSpPr txBox="1">
            <a:spLocks noGrp="1"/>
          </p:cNvSpPr>
          <p:nvPr>
            <p:ph type="subTitle" idx="1"/>
          </p:nvPr>
        </p:nvSpPr>
        <p:spPr>
          <a:xfrm>
            <a:off x="2291400" y="3279625"/>
            <a:ext cx="4561200" cy="393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19" name="Google Shape;19;p3"/>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0" name="Google Shape;20;p3"/>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1" name="Google Shape;21;p3"/>
          <p:cNvCxnSpPr/>
          <p:nvPr/>
        </p:nvCxnSpPr>
        <p:spPr>
          <a:xfrm flipH="1">
            <a:off x="7948925" y="3979775"/>
            <a:ext cx="1378500" cy="12363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2" name="Google Shape;22;p3"/>
          <p:cNvCxnSpPr/>
          <p:nvPr/>
        </p:nvCxnSpPr>
        <p:spPr>
          <a:xfrm flipH="1">
            <a:off x="-112875" y="-88700"/>
            <a:ext cx="1418700" cy="10644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six columns">
  <p:cSld name="CUSTOM_4_1">
    <p:spTree>
      <p:nvGrpSpPr>
        <p:cNvPr id="1" name="Shape 137"/>
        <p:cNvGrpSpPr/>
        <p:nvPr/>
      </p:nvGrpSpPr>
      <p:grpSpPr>
        <a:xfrm>
          <a:off x="0" y="0"/>
          <a:ext cx="0" cy="0"/>
          <a:chOff x="0" y="0"/>
          <a:chExt cx="0" cy="0"/>
        </a:xfrm>
      </p:grpSpPr>
      <p:sp>
        <p:nvSpPr>
          <p:cNvPr id="138" name="Google Shape;138;p21"/>
          <p:cNvSpPr txBox="1">
            <a:spLocks noGrp="1"/>
          </p:cNvSpPr>
          <p:nvPr>
            <p:ph type="subTitle" idx="1"/>
          </p:nvPr>
        </p:nvSpPr>
        <p:spPr>
          <a:xfrm>
            <a:off x="3414050" y="1811988"/>
            <a:ext cx="23160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139" name="Google Shape;139;p21"/>
          <p:cNvSpPr txBox="1">
            <a:spLocks noGrp="1"/>
          </p:cNvSpPr>
          <p:nvPr>
            <p:ph type="subTitle" idx="2"/>
          </p:nvPr>
        </p:nvSpPr>
        <p:spPr>
          <a:xfrm>
            <a:off x="3564200" y="2152000"/>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40" name="Google Shape;140;p21"/>
          <p:cNvSpPr txBox="1">
            <a:spLocks noGrp="1"/>
          </p:cNvSpPr>
          <p:nvPr>
            <p:ph type="subTitle" idx="3"/>
          </p:nvPr>
        </p:nvSpPr>
        <p:spPr>
          <a:xfrm>
            <a:off x="705725" y="1811988"/>
            <a:ext cx="23160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141" name="Google Shape;141;p21"/>
          <p:cNvSpPr txBox="1">
            <a:spLocks noGrp="1"/>
          </p:cNvSpPr>
          <p:nvPr>
            <p:ph type="subTitle" idx="4"/>
          </p:nvPr>
        </p:nvSpPr>
        <p:spPr>
          <a:xfrm>
            <a:off x="855875" y="2152000"/>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42" name="Google Shape;142;p21"/>
          <p:cNvSpPr txBox="1">
            <a:spLocks noGrp="1"/>
          </p:cNvSpPr>
          <p:nvPr>
            <p:ph type="subTitle" idx="5"/>
          </p:nvPr>
        </p:nvSpPr>
        <p:spPr>
          <a:xfrm>
            <a:off x="6122325" y="1811988"/>
            <a:ext cx="23160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143" name="Google Shape;143;p21"/>
          <p:cNvSpPr txBox="1">
            <a:spLocks noGrp="1"/>
          </p:cNvSpPr>
          <p:nvPr>
            <p:ph type="subTitle" idx="6"/>
          </p:nvPr>
        </p:nvSpPr>
        <p:spPr>
          <a:xfrm>
            <a:off x="6272475" y="2152000"/>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44" name="Google Shape;144;p21"/>
          <p:cNvSpPr txBox="1">
            <a:spLocks noGrp="1"/>
          </p:cNvSpPr>
          <p:nvPr>
            <p:ph type="subTitle" idx="7"/>
          </p:nvPr>
        </p:nvSpPr>
        <p:spPr>
          <a:xfrm>
            <a:off x="3414050" y="3543463"/>
            <a:ext cx="23160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145" name="Google Shape;145;p21"/>
          <p:cNvSpPr txBox="1">
            <a:spLocks noGrp="1"/>
          </p:cNvSpPr>
          <p:nvPr>
            <p:ph type="subTitle" idx="8"/>
          </p:nvPr>
        </p:nvSpPr>
        <p:spPr>
          <a:xfrm>
            <a:off x="3564200" y="3883475"/>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46" name="Google Shape;146;p21"/>
          <p:cNvSpPr txBox="1">
            <a:spLocks noGrp="1"/>
          </p:cNvSpPr>
          <p:nvPr>
            <p:ph type="subTitle" idx="9"/>
          </p:nvPr>
        </p:nvSpPr>
        <p:spPr>
          <a:xfrm>
            <a:off x="705725" y="3543463"/>
            <a:ext cx="23160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147" name="Google Shape;147;p21"/>
          <p:cNvSpPr txBox="1">
            <a:spLocks noGrp="1"/>
          </p:cNvSpPr>
          <p:nvPr>
            <p:ph type="subTitle" idx="13"/>
          </p:nvPr>
        </p:nvSpPr>
        <p:spPr>
          <a:xfrm>
            <a:off x="855875" y="3883475"/>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48" name="Google Shape;148;p21"/>
          <p:cNvSpPr txBox="1">
            <a:spLocks noGrp="1"/>
          </p:cNvSpPr>
          <p:nvPr>
            <p:ph type="subTitle" idx="14"/>
          </p:nvPr>
        </p:nvSpPr>
        <p:spPr>
          <a:xfrm>
            <a:off x="6122325" y="3543463"/>
            <a:ext cx="23160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149" name="Google Shape;149;p21"/>
          <p:cNvSpPr txBox="1">
            <a:spLocks noGrp="1"/>
          </p:cNvSpPr>
          <p:nvPr>
            <p:ph type="subTitle" idx="15"/>
          </p:nvPr>
        </p:nvSpPr>
        <p:spPr>
          <a:xfrm>
            <a:off x="6272475" y="3883475"/>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50" name="Google Shape;150;p21"/>
          <p:cNvSpPr txBox="1">
            <a:spLocks noGrp="1"/>
          </p:cNvSpPr>
          <p:nvPr>
            <p:ph type="title"/>
          </p:nvPr>
        </p:nvSpPr>
        <p:spPr>
          <a:xfrm>
            <a:off x="713225" y="445025"/>
            <a:ext cx="60807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cxnSp>
        <p:nvCxnSpPr>
          <p:cNvPr id="151" name="Google Shape;151;p21"/>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52" name="Google Shape;152;p21"/>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four columns 1">
  <p:cSld name="CUSTOM_4_1_1">
    <p:spTree>
      <p:nvGrpSpPr>
        <p:cNvPr id="1" name="Shape 153"/>
        <p:cNvGrpSpPr/>
        <p:nvPr/>
      </p:nvGrpSpPr>
      <p:grpSpPr>
        <a:xfrm>
          <a:off x="0" y="0"/>
          <a:ext cx="0" cy="0"/>
          <a:chOff x="0" y="0"/>
          <a:chExt cx="0" cy="0"/>
        </a:xfrm>
      </p:grpSpPr>
      <p:sp>
        <p:nvSpPr>
          <p:cNvPr id="154" name="Google Shape;154;p22"/>
          <p:cNvSpPr txBox="1">
            <a:spLocks noGrp="1"/>
          </p:cNvSpPr>
          <p:nvPr>
            <p:ph type="subTitle" idx="1"/>
          </p:nvPr>
        </p:nvSpPr>
        <p:spPr>
          <a:xfrm>
            <a:off x="4916850" y="1970400"/>
            <a:ext cx="23160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155" name="Google Shape;155;p22"/>
          <p:cNvSpPr txBox="1">
            <a:spLocks noGrp="1"/>
          </p:cNvSpPr>
          <p:nvPr>
            <p:ph type="subTitle" idx="2"/>
          </p:nvPr>
        </p:nvSpPr>
        <p:spPr>
          <a:xfrm>
            <a:off x="5058900" y="2310413"/>
            <a:ext cx="20319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56" name="Google Shape;156;p22"/>
          <p:cNvSpPr txBox="1">
            <a:spLocks noGrp="1"/>
          </p:cNvSpPr>
          <p:nvPr>
            <p:ph type="subTitle" idx="3"/>
          </p:nvPr>
        </p:nvSpPr>
        <p:spPr>
          <a:xfrm>
            <a:off x="1911150" y="1970400"/>
            <a:ext cx="23160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157" name="Google Shape;157;p22"/>
          <p:cNvSpPr txBox="1">
            <a:spLocks noGrp="1"/>
          </p:cNvSpPr>
          <p:nvPr>
            <p:ph type="subTitle" idx="4"/>
          </p:nvPr>
        </p:nvSpPr>
        <p:spPr>
          <a:xfrm>
            <a:off x="2053300" y="2310413"/>
            <a:ext cx="20319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58" name="Google Shape;158;p22"/>
          <p:cNvSpPr txBox="1">
            <a:spLocks noGrp="1"/>
          </p:cNvSpPr>
          <p:nvPr>
            <p:ph type="subTitle" idx="5"/>
          </p:nvPr>
        </p:nvSpPr>
        <p:spPr>
          <a:xfrm>
            <a:off x="4916850" y="3625538"/>
            <a:ext cx="23160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159" name="Google Shape;159;p22"/>
          <p:cNvSpPr txBox="1">
            <a:spLocks noGrp="1"/>
          </p:cNvSpPr>
          <p:nvPr>
            <p:ph type="subTitle" idx="6"/>
          </p:nvPr>
        </p:nvSpPr>
        <p:spPr>
          <a:xfrm>
            <a:off x="5058900" y="3965550"/>
            <a:ext cx="20319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60" name="Google Shape;160;p22"/>
          <p:cNvSpPr txBox="1">
            <a:spLocks noGrp="1"/>
          </p:cNvSpPr>
          <p:nvPr>
            <p:ph type="subTitle" idx="7"/>
          </p:nvPr>
        </p:nvSpPr>
        <p:spPr>
          <a:xfrm>
            <a:off x="1911150" y="3625538"/>
            <a:ext cx="23160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161" name="Google Shape;161;p22"/>
          <p:cNvSpPr txBox="1">
            <a:spLocks noGrp="1"/>
          </p:cNvSpPr>
          <p:nvPr>
            <p:ph type="subTitle" idx="8"/>
          </p:nvPr>
        </p:nvSpPr>
        <p:spPr>
          <a:xfrm>
            <a:off x="2053200" y="3965550"/>
            <a:ext cx="20319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62" name="Google Shape;162;p22"/>
          <p:cNvSpPr txBox="1">
            <a:spLocks noGrp="1"/>
          </p:cNvSpPr>
          <p:nvPr>
            <p:ph type="title"/>
          </p:nvPr>
        </p:nvSpPr>
        <p:spPr>
          <a:xfrm>
            <a:off x="713225" y="445025"/>
            <a:ext cx="64803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cxnSp>
        <p:nvCxnSpPr>
          <p:cNvPr id="163" name="Google Shape;163;p22"/>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64" name="Google Shape;164;p22"/>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hree columns 2">
  <p:cSld name="CUSTOM_4_2_2">
    <p:spTree>
      <p:nvGrpSpPr>
        <p:cNvPr id="1" name="Shape 165"/>
        <p:cNvGrpSpPr/>
        <p:nvPr/>
      </p:nvGrpSpPr>
      <p:grpSpPr>
        <a:xfrm>
          <a:off x="0" y="0"/>
          <a:ext cx="0" cy="0"/>
          <a:chOff x="0" y="0"/>
          <a:chExt cx="0" cy="0"/>
        </a:xfrm>
      </p:grpSpPr>
      <p:sp>
        <p:nvSpPr>
          <p:cNvPr id="166" name="Google Shape;166;p23"/>
          <p:cNvSpPr txBox="1">
            <a:spLocks noGrp="1"/>
          </p:cNvSpPr>
          <p:nvPr>
            <p:ph type="subTitle" idx="1"/>
          </p:nvPr>
        </p:nvSpPr>
        <p:spPr>
          <a:xfrm>
            <a:off x="3568125" y="2994600"/>
            <a:ext cx="20154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167" name="Google Shape;167;p23"/>
          <p:cNvSpPr txBox="1">
            <a:spLocks noGrp="1"/>
          </p:cNvSpPr>
          <p:nvPr>
            <p:ph type="subTitle" idx="2"/>
          </p:nvPr>
        </p:nvSpPr>
        <p:spPr>
          <a:xfrm>
            <a:off x="3568125" y="3334600"/>
            <a:ext cx="2015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68" name="Google Shape;168;p23"/>
          <p:cNvSpPr txBox="1">
            <a:spLocks noGrp="1"/>
          </p:cNvSpPr>
          <p:nvPr>
            <p:ph type="subTitle" idx="3"/>
          </p:nvPr>
        </p:nvSpPr>
        <p:spPr>
          <a:xfrm>
            <a:off x="1088350" y="2994600"/>
            <a:ext cx="20154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169" name="Google Shape;169;p23"/>
          <p:cNvSpPr txBox="1">
            <a:spLocks noGrp="1"/>
          </p:cNvSpPr>
          <p:nvPr>
            <p:ph type="subTitle" idx="4"/>
          </p:nvPr>
        </p:nvSpPr>
        <p:spPr>
          <a:xfrm>
            <a:off x="1088450" y="3334600"/>
            <a:ext cx="2015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70" name="Google Shape;170;p23"/>
          <p:cNvSpPr txBox="1">
            <a:spLocks noGrp="1"/>
          </p:cNvSpPr>
          <p:nvPr>
            <p:ph type="subTitle" idx="5"/>
          </p:nvPr>
        </p:nvSpPr>
        <p:spPr>
          <a:xfrm>
            <a:off x="6055450" y="2994600"/>
            <a:ext cx="20154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171" name="Google Shape;171;p23"/>
          <p:cNvSpPr txBox="1">
            <a:spLocks noGrp="1"/>
          </p:cNvSpPr>
          <p:nvPr>
            <p:ph type="subTitle" idx="6"/>
          </p:nvPr>
        </p:nvSpPr>
        <p:spPr>
          <a:xfrm>
            <a:off x="6055450" y="3334600"/>
            <a:ext cx="2015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72" name="Google Shape;172;p23"/>
          <p:cNvSpPr txBox="1">
            <a:spLocks noGrp="1"/>
          </p:cNvSpPr>
          <p:nvPr>
            <p:ph type="title"/>
          </p:nvPr>
        </p:nvSpPr>
        <p:spPr>
          <a:xfrm>
            <a:off x="713225" y="445025"/>
            <a:ext cx="47634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cxnSp>
        <p:nvCxnSpPr>
          <p:cNvPr id="173" name="Google Shape;173;p23"/>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74" name="Google Shape;174;p23"/>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75" name="Google Shape;175;p23"/>
          <p:cNvCxnSpPr/>
          <p:nvPr/>
        </p:nvCxnSpPr>
        <p:spPr>
          <a:xfrm>
            <a:off x="7434175" y="-125600"/>
            <a:ext cx="1993200" cy="13302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four columns 2">
  <p:cSld name="CUSTOM_5">
    <p:spTree>
      <p:nvGrpSpPr>
        <p:cNvPr id="1" name="Shape 176"/>
        <p:cNvGrpSpPr/>
        <p:nvPr/>
      </p:nvGrpSpPr>
      <p:grpSpPr>
        <a:xfrm>
          <a:off x="0" y="0"/>
          <a:ext cx="0" cy="0"/>
          <a:chOff x="0" y="0"/>
          <a:chExt cx="0" cy="0"/>
        </a:xfrm>
      </p:grpSpPr>
      <p:sp>
        <p:nvSpPr>
          <p:cNvPr id="177" name="Google Shape;177;p24"/>
          <p:cNvSpPr txBox="1">
            <a:spLocks noGrp="1"/>
          </p:cNvSpPr>
          <p:nvPr>
            <p:ph type="subTitle" idx="1"/>
          </p:nvPr>
        </p:nvSpPr>
        <p:spPr>
          <a:xfrm>
            <a:off x="4750187" y="1722900"/>
            <a:ext cx="2014800" cy="3570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178" name="Google Shape;178;p24"/>
          <p:cNvSpPr txBox="1">
            <a:spLocks noGrp="1"/>
          </p:cNvSpPr>
          <p:nvPr>
            <p:ph type="subTitle" idx="2"/>
          </p:nvPr>
        </p:nvSpPr>
        <p:spPr>
          <a:xfrm>
            <a:off x="4750184" y="2062900"/>
            <a:ext cx="2014800" cy="572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79" name="Google Shape;179;p24"/>
          <p:cNvSpPr txBox="1">
            <a:spLocks noGrp="1"/>
          </p:cNvSpPr>
          <p:nvPr>
            <p:ph type="subTitle" idx="3"/>
          </p:nvPr>
        </p:nvSpPr>
        <p:spPr>
          <a:xfrm>
            <a:off x="2306462" y="1722900"/>
            <a:ext cx="2014800" cy="357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180" name="Google Shape;180;p24"/>
          <p:cNvSpPr txBox="1">
            <a:spLocks noGrp="1"/>
          </p:cNvSpPr>
          <p:nvPr>
            <p:ph type="subTitle" idx="4"/>
          </p:nvPr>
        </p:nvSpPr>
        <p:spPr>
          <a:xfrm>
            <a:off x="2306462" y="2062900"/>
            <a:ext cx="20148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81" name="Google Shape;181;p24"/>
          <p:cNvSpPr txBox="1">
            <a:spLocks noGrp="1"/>
          </p:cNvSpPr>
          <p:nvPr>
            <p:ph type="subTitle" idx="5"/>
          </p:nvPr>
        </p:nvSpPr>
        <p:spPr>
          <a:xfrm>
            <a:off x="4750187" y="3158925"/>
            <a:ext cx="2014800" cy="3570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182" name="Google Shape;182;p24"/>
          <p:cNvSpPr txBox="1">
            <a:spLocks noGrp="1"/>
          </p:cNvSpPr>
          <p:nvPr>
            <p:ph type="subTitle" idx="6"/>
          </p:nvPr>
        </p:nvSpPr>
        <p:spPr>
          <a:xfrm>
            <a:off x="4750184" y="3498925"/>
            <a:ext cx="2014800" cy="572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83" name="Google Shape;183;p24"/>
          <p:cNvSpPr txBox="1">
            <a:spLocks noGrp="1"/>
          </p:cNvSpPr>
          <p:nvPr>
            <p:ph type="subTitle" idx="7"/>
          </p:nvPr>
        </p:nvSpPr>
        <p:spPr>
          <a:xfrm>
            <a:off x="2306462" y="3158925"/>
            <a:ext cx="2014800" cy="357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184" name="Google Shape;184;p24"/>
          <p:cNvSpPr txBox="1">
            <a:spLocks noGrp="1"/>
          </p:cNvSpPr>
          <p:nvPr>
            <p:ph type="subTitle" idx="8"/>
          </p:nvPr>
        </p:nvSpPr>
        <p:spPr>
          <a:xfrm>
            <a:off x="2306462" y="3498925"/>
            <a:ext cx="20148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85" name="Google Shape;185;p24"/>
          <p:cNvSpPr txBox="1">
            <a:spLocks noGrp="1"/>
          </p:cNvSpPr>
          <p:nvPr>
            <p:ph type="title"/>
          </p:nvPr>
        </p:nvSpPr>
        <p:spPr>
          <a:xfrm>
            <a:off x="713225" y="445025"/>
            <a:ext cx="27858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cxnSp>
        <p:nvCxnSpPr>
          <p:cNvPr id="186" name="Google Shape;186;p24"/>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87" name="Google Shape;187;p24"/>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Numbers and text">
  <p:cSld name="CUSTOM_6">
    <p:spTree>
      <p:nvGrpSpPr>
        <p:cNvPr id="1" name="Shape 188"/>
        <p:cNvGrpSpPr/>
        <p:nvPr/>
      </p:nvGrpSpPr>
      <p:grpSpPr>
        <a:xfrm>
          <a:off x="0" y="0"/>
          <a:ext cx="0" cy="0"/>
          <a:chOff x="0" y="0"/>
          <a:chExt cx="0" cy="0"/>
        </a:xfrm>
      </p:grpSpPr>
      <p:sp>
        <p:nvSpPr>
          <p:cNvPr id="189" name="Google Shape;189;p25"/>
          <p:cNvSpPr txBox="1">
            <a:spLocks noGrp="1"/>
          </p:cNvSpPr>
          <p:nvPr>
            <p:ph type="title" hasCustomPrompt="1"/>
          </p:nvPr>
        </p:nvSpPr>
        <p:spPr>
          <a:xfrm>
            <a:off x="2592925" y="714600"/>
            <a:ext cx="3958200" cy="615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5000"/>
              <a:buNone/>
              <a:defRPr sz="4500">
                <a:solidFill>
                  <a:schemeClr val="accent1"/>
                </a:solidFill>
              </a:defRPr>
            </a:lvl1pPr>
            <a:lvl2pPr lvl="1"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
        <p:nvSpPr>
          <p:cNvPr id="190" name="Google Shape;190;p25"/>
          <p:cNvSpPr txBox="1">
            <a:spLocks noGrp="1"/>
          </p:cNvSpPr>
          <p:nvPr>
            <p:ph type="subTitle" idx="1"/>
          </p:nvPr>
        </p:nvSpPr>
        <p:spPr>
          <a:xfrm>
            <a:off x="2364984" y="1346400"/>
            <a:ext cx="4414200" cy="377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5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91" name="Google Shape;191;p25"/>
          <p:cNvSpPr txBox="1">
            <a:spLocks noGrp="1"/>
          </p:cNvSpPr>
          <p:nvPr>
            <p:ph type="title" idx="2" hasCustomPrompt="1"/>
          </p:nvPr>
        </p:nvSpPr>
        <p:spPr>
          <a:xfrm>
            <a:off x="2592925" y="2063025"/>
            <a:ext cx="3958200" cy="615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5000"/>
              <a:buNone/>
              <a:defRPr sz="4300">
                <a:solidFill>
                  <a:schemeClr val="accent1"/>
                </a:solidFill>
              </a:defRPr>
            </a:lvl1pPr>
            <a:lvl2pPr lvl="1"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
        <p:nvSpPr>
          <p:cNvPr id="192" name="Google Shape;192;p25"/>
          <p:cNvSpPr txBox="1">
            <a:spLocks noGrp="1"/>
          </p:cNvSpPr>
          <p:nvPr>
            <p:ph type="subTitle" idx="3"/>
          </p:nvPr>
        </p:nvSpPr>
        <p:spPr>
          <a:xfrm>
            <a:off x="2364984" y="2694825"/>
            <a:ext cx="4414200" cy="37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5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93" name="Google Shape;193;p25"/>
          <p:cNvSpPr txBox="1">
            <a:spLocks noGrp="1"/>
          </p:cNvSpPr>
          <p:nvPr>
            <p:ph type="title" idx="4" hasCustomPrompt="1"/>
          </p:nvPr>
        </p:nvSpPr>
        <p:spPr>
          <a:xfrm>
            <a:off x="2592925" y="3411450"/>
            <a:ext cx="3958200" cy="615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5000"/>
              <a:buNone/>
              <a:defRPr sz="4300">
                <a:solidFill>
                  <a:schemeClr val="accent1"/>
                </a:solidFill>
              </a:defRPr>
            </a:lvl1pPr>
            <a:lvl2pPr lvl="1"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
        <p:nvSpPr>
          <p:cNvPr id="194" name="Google Shape;194;p25"/>
          <p:cNvSpPr txBox="1">
            <a:spLocks noGrp="1"/>
          </p:cNvSpPr>
          <p:nvPr>
            <p:ph type="subTitle" idx="5"/>
          </p:nvPr>
        </p:nvSpPr>
        <p:spPr>
          <a:xfrm>
            <a:off x="2364950" y="4043250"/>
            <a:ext cx="4414200" cy="377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5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195" name="Google Shape;195;p25"/>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96" name="Google Shape;196;p25"/>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text 2">
  <p:cSld name="CUSTOM_7_1">
    <p:spTree>
      <p:nvGrpSpPr>
        <p:cNvPr id="1" name="Shape 197"/>
        <p:cNvGrpSpPr/>
        <p:nvPr/>
      </p:nvGrpSpPr>
      <p:grpSpPr>
        <a:xfrm>
          <a:off x="0" y="0"/>
          <a:ext cx="0" cy="0"/>
          <a:chOff x="0" y="0"/>
          <a:chExt cx="0" cy="0"/>
        </a:xfrm>
      </p:grpSpPr>
      <p:sp>
        <p:nvSpPr>
          <p:cNvPr id="198" name="Google Shape;198;p26"/>
          <p:cNvSpPr txBox="1">
            <a:spLocks noGrp="1"/>
          </p:cNvSpPr>
          <p:nvPr>
            <p:ph type="title"/>
          </p:nvPr>
        </p:nvSpPr>
        <p:spPr>
          <a:xfrm>
            <a:off x="803750" y="2025800"/>
            <a:ext cx="4087500" cy="6732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99" name="Google Shape;199;p26"/>
          <p:cNvSpPr txBox="1">
            <a:spLocks noGrp="1"/>
          </p:cNvSpPr>
          <p:nvPr>
            <p:ph type="subTitle" idx="1"/>
          </p:nvPr>
        </p:nvSpPr>
        <p:spPr>
          <a:xfrm>
            <a:off x="803750" y="2693525"/>
            <a:ext cx="3159300" cy="558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Font typeface="Josefin Sans"/>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cxnSp>
        <p:nvCxnSpPr>
          <p:cNvPr id="200" name="Google Shape;200;p26"/>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01" name="Google Shape;201;p26"/>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text 3">
  <p:cSld name="CUSTOM_7_2">
    <p:spTree>
      <p:nvGrpSpPr>
        <p:cNvPr id="1" name="Shape 202"/>
        <p:cNvGrpSpPr/>
        <p:nvPr/>
      </p:nvGrpSpPr>
      <p:grpSpPr>
        <a:xfrm>
          <a:off x="0" y="0"/>
          <a:ext cx="0" cy="0"/>
          <a:chOff x="0" y="0"/>
          <a:chExt cx="0" cy="0"/>
        </a:xfrm>
      </p:grpSpPr>
      <p:sp>
        <p:nvSpPr>
          <p:cNvPr id="203" name="Google Shape;203;p27"/>
          <p:cNvSpPr txBox="1">
            <a:spLocks noGrp="1"/>
          </p:cNvSpPr>
          <p:nvPr>
            <p:ph type="title"/>
          </p:nvPr>
        </p:nvSpPr>
        <p:spPr>
          <a:xfrm>
            <a:off x="4490150" y="2047725"/>
            <a:ext cx="3364200" cy="628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000"/>
              <a:buNone/>
              <a:defRPr/>
            </a:lvl1pPr>
            <a:lvl2pPr lvl="1" rtl="0">
              <a:spcBef>
                <a:spcPts val="0"/>
              </a:spcBef>
              <a:spcAft>
                <a:spcPts val="0"/>
              </a:spcAft>
              <a:buSzPts val="3000"/>
              <a:buNone/>
              <a:defRPr>
                <a:latin typeface="Open Sans SemiBold"/>
                <a:ea typeface="Open Sans SemiBold"/>
                <a:cs typeface="Open Sans SemiBold"/>
                <a:sym typeface="Open Sans SemiBold"/>
              </a:defRPr>
            </a:lvl2pPr>
            <a:lvl3pPr lvl="2" rtl="0">
              <a:spcBef>
                <a:spcPts val="0"/>
              </a:spcBef>
              <a:spcAft>
                <a:spcPts val="0"/>
              </a:spcAft>
              <a:buSzPts val="3000"/>
              <a:buNone/>
              <a:defRPr>
                <a:latin typeface="Open Sans SemiBold"/>
                <a:ea typeface="Open Sans SemiBold"/>
                <a:cs typeface="Open Sans SemiBold"/>
                <a:sym typeface="Open Sans SemiBold"/>
              </a:defRPr>
            </a:lvl3pPr>
            <a:lvl4pPr lvl="3" rtl="0">
              <a:spcBef>
                <a:spcPts val="0"/>
              </a:spcBef>
              <a:spcAft>
                <a:spcPts val="0"/>
              </a:spcAft>
              <a:buSzPts val="3000"/>
              <a:buNone/>
              <a:defRPr>
                <a:latin typeface="Open Sans SemiBold"/>
                <a:ea typeface="Open Sans SemiBold"/>
                <a:cs typeface="Open Sans SemiBold"/>
                <a:sym typeface="Open Sans SemiBold"/>
              </a:defRPr>
            </a:lvl4pPr>
            <a:lvl5pPr lvl="4" rtl="0">
              <a:spcBef>
                <a:spcPts val="0"/>
              </a:spcBef>
              <a:spcAft>
                <a:spcPts val="0"/>
              </a:spcAft>
              <a:buSzPts val="3000"/>
              <a:buNone/>
              <a:defRPr>
                <a:latin typeface="Open Sans SemiBold"/>
                <a:ea typeface="Open Sans SemiBold"/>
                <a:cs typeface="Open Sans SemiBold"/>
                <a:sym typeface="Open Sans SemiBold"/>
              </a:defRPr>
            </a:lvl5pPr>
            <a:lvl6pPr lvl="5" rtl="0">
              <a:spcBef>
                <a:spcPts val="0"/>
              </a:spcBef>
              <a:spcAft>
                <a:spcPts val="0"/>
              </a:spcAft>
              <a:buSzPts val="3000"/>
              <a:buNone/>
              <a:defRPr>
                <a:latin typeface="Open Sans SemiBold"/>
                <a:ea typeface="Open Sans SemiBold"/>
                <a:cs typeface="Open Sans SemiBold"/>
                <a:sym typeface="Open Sans SemiBold"/>
              </a:defRPr>
            </a:lvl6pPr>
            <a:lvl7pPr lvl="6" rtl="0">
              <a:spcBef>
                <a:spcPts val="0"/>
              </a:spcBef>
              <a:spcAft>
                <a:spcPts val="0"/>
              </a:spcAft>
              <a:buSzPts val="3000"/>
              <a:buNone/>
              <a:defRPr>
                <a:latin typeface="Open Sans SemiBold"/>
                <a:ea typeface="Open Sans SemiBold"/>
                <a:cs typeface="Open Sans SemiBold"/>
                <a:sym typeface="Open Sans SemiBold"/>
              </a:defRPr>
            </a:lvl7pPr>
            <a:lvl8pPr lvl="7" rtl="0">
              <a:spcBef>
                <a:spcPts val="0"/>
              </a:spcBef>
              <a:spcAft>
                <a:spcPts val="0"/>
              </a:spcAft>
              <a:buSzPts val="3000"/>
              <a:buNone/>
              <a:defRPr>
                <a:latin typeface="Open Sans SemiBold"/>
                <a:ea typeface="Open Sans SemiBold"/>
                <a:cs typeface="Open Sans SemiBold"/>
                <a:sym typeface="Open Sans SemiBold"/>
              </a:defRPr>
            </a:lvl8pPr>
            <a:lvl9pPr lvl="8" rtl="0">
              <a:spcBef>
                <a:spcPts val="0"/>
              </a:spcBef>
              <a:spcAft>
                <a:spcPts val="0"/>
              </a:spcAft>
              <a:buSzPts val="3000"/>
              <a:buNone/>
              <a:defRPr>
                <a:latin typeface="Open Sans SemiBold"/>
                <a:ea typeface="Open Sans SemiBold"/>
                <a:cs typeface="Open Sans SemiBold"/>
                <a:sym typeface="Open Sans SemiBold"/>
              </a:defRPr>
            </a:lvl9pPr>
          </a:lstStyle>
          <a:p>
            <a:endParaRPr/>
          </a:p>
        </p:txBody>
      </p:sp>
      <p:sp>
        <p:nvSpPr>
          <p:cNvPr id="204" name="Google Shape;204;p27"/>
          <p:cNvSpPr txBox="1">
            <a:spLocks noGrp="1"/>
          </p:cNvSpPr>
          <p:nvPr>
            <p:ph type="subTitle" idx="1"/>
          </p:nvPr>
        </p:nvSpPr>
        <p:spPr>
          <a:xfrm>
            <a:off x="4855550" y="2694825"/>
            <a:ext cx="2998800" cy="558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600"/>
              <a:buFont typeface="Josefin Sans"/>
              <a:buNone/>
              <a:defRPr sz="1400"/>
            </a:lvl1pPr>
            <a:lvl2pPr lvl="1" rtl="0">
              <a:spcBef>
                <a:spcPts val="0"/>
              </a:spcBef>
              <a:spcAft>
                <a:spcPts val="0"/>
              </a:spcAft>
              <a:buSzPts val="1500"/>
              <a:buNone/>
              <a:defRPr sz="1500"/>
            </a:lvl2pPr>
            <a:lvl3pPr lvl="2" rtl="0">
              <a:spcBef>
                <a:spcPts val="0"/>
              </a:spcBef>
              <a:spcAft>
                <a:spcPts val="0"/>
              </a:spcAft>
              <a:buSzPts val="1500"/>
              <a:buNone/>
              <a:defRPr sz="1500"/>
            </a:lvl3pPr>
            <a:lvl4pPr lvl="3" rtl="0">
              <a:spcBef>
                <a:spcPts val="0"/>
              </a:spcBef>
              <a:spcAft>
                <a:spcPts val="0"/>
              </a:spcAft>
              <a:buSzPts val="1500"/>
              <a:buNone/>
              <a:defRPr sz="1500"/>
            </a:lvl4pPr>
            <a:lvl5pPr lvl="4" rtl="0">
              <a:spcBef>
                <a:spcPts val="0"/>
              </a:spcBef>
              <a:spcAft>
                <a:spcPts val="0"/>
              </a:spcAft>
              <a:buSzPts val="1500"/>
              <a:buNone/>
              <a:defRPr sz="1500"/>
            </a:lvl5pPr>
            <a:lvl6pPr lvl="5" rtl="0">
              <a:spcBef>
                <a:spcPts val="0"/>
              </a:spcBef>
              <a:spcAft>
                <a:spcPts val="0"/>
              </a:spcAft>
              <a:buSzPts val="1500"/>
              <a:buNone/>
              <a:defRPr sz="1500"/>
            </a:lvl6pPr>
            <a:lvl7pPr lvl="6" rtl="0">
              <a:spcBef>
                <a:spcPts val="0"/>
              </a:spcBef>
              <a:spcAft>
                <a:spcPts val="0"/>
              </a:spcAft>
              <a:buSzPts val="1500"/>
              <a:buNone/>
              <a:defRPr sz="1500"/>
            </a:lvl7pPr>
            <a:lvl8pPr lvl="7" rtl="0">
              <a:spcBef>
                <a:spcPts val="0"/>
              </a:spcBef>
              <a:spcAft>
                <a:spcPts val="0"/>
              </a:spcAft>
              <a:buSzPts val="1500"/>
              <a:buNone/>
              <a:defRPr sz="1500"/>
            </a:lvl8pPr>
            <a:lvl9pPr lvl="8" rtl="0">
              <a:spcBef>
                <a:spcPts val="0"/>
              </a:spcBef>
              <a:spcAft>
                <a:spcPts val="0"/>
              </a:spcAft>
              <a:buSzPts val="1500"/>
              <a:buNone/>
              <a:defRPr sz="1500"/>
            </a:lvl9pPr>
          </a:lstStyle>
          <a:p>
            <a:endParaRPr/>
          </a:p>
        </p:txBody>
      </p:sp>
      <p:cxnSp>
        <p:nvCxnSpPr>
          <p:cNvPr id="205" name="Google Shape;205;p27"/>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06" name="Google Shape;206;p27"/>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One column text 1">
  <p:cSld name="CUSTOM_8">
    <p:spTree>
      <p:nvGrpSpPr>
        <p:cNvPr id="1" name="Shape 207"/>
        <p:cNvGrpSpPr/>
        <p:nvPr/>
      </p:nvGrpSpPr>
      <p:grpSpPr>
        <a:xfrm>
          <a:off x="0" y="0"/>
          <a:ext cx="0" cy="0"/>
          <a:chOff x="0" y="0"/>
          <a:chExt cx="0" cy="0"/>
        </a:xfrm>
      </p:grpSpPr>
      <p:sp>
        <p:nvSpPr>
          <p:cNvPr id="208" name="Google Shape;208;p28"/>
          <p:cNvSpPr txBox="1">
            <a:spLocks noGrp="1"/>
          </p:cNvSpPr>
          <p:nvPr>
            <p:ph type="subTitle" idx="1"/>
          </p:nvPr>
        </p:nvSpPr>
        <p:spPr>
          <a:xfrm>
            <a:off x="4166800" y="1453525"/>
            <a:ext cx="3957600" cy="2889000"/>
          </a:xfrm>
          <a:prstGeom prst="rect">
            <a:avLst/>
          </a:prstGeom>
        </p:spPr>
        <p:txBody>
          <a:bodyPr spcFirstLastPara="1" wrap="square" lIns="91425" tIns="91425" rIns="91425" bIns="91425" anchor="ctr" anchorCtr="0">
            <a:noAutofit/>
          </a:bodyPr>
          <a:lstStyle>
            <a:lvl1pPr marR="38100" lvl="0" algn="ctr" rtl="0">
              <a:lnSpc>
                <a:spcPct val="100000"/>
              </a:lnSpc>
              <a:spcBef>
                <a:spcPts val="0"/>
              </a:spcBef>
              <a:spcAft>
                <a:spcPts val="0"/>
              </a:spcAft>
              <a:buClr>
                <a:schemeClr val="accent1"/>
              </a:buClr>
              <a:buSzPts val="1400"/>
              <a:buChar char="●"/>
              <a:defRPr sz="1400"/>
            </a:lvl1pPr>
            <a:lvl2pPr lvl="1" algn="ctr" rtl="0">
              <a:spcBef>
                <a:spcPts val="0"/>
              </a:spcBef>
              <a:spcAft>
                <a:spcPts val="0"/>
              </a:spcAft>
              <a:buSzPts val="1400"/>
              <a:buChar char="○"/>
              <a:defRPr/>
            </a:lvl2pPr>
            <a:lvl3pPr lvl="2" algn="ctr" rtl="0">
              <a:spcBef>
                <a:spcPts val="0"/>
              </a:spcBef>
              <a:spcAft>
                <a:spcPts val="0"/>
              </a:spcAft>
              <a:buSzPts val="1400"/>
              <a:buChar char="■"/>
              <a:defRPr/>
            </a:lvl3pPr>
            <a:lvl4pPr lvl="3" algn="ctr" rtl="0">
              <a:spcBef>
                <a:spcPts val="0"/>
              </a:spcBef>
              <a:spcAft>
                <a:spcPts val="0"/>
              </a:spcAft>
              <a:buSzPts val="1400"/>
              <a:buChar char="●"/>
              <a:defRPr/>
            </a:lvl4pPr>
            <a:lvl5pPr lvl="4" algn="ctr" rtl="0">
              <a:spcBef>
                <a:spcPts val="0"/>
              </a:spcBef>
              <a:spcAft>
                <a:spcPts val="0"/>
              </a:spcAft>
              <a:buSzPts val="1400"/>
              <a:buChar char="○"/>
              <a:defRPr/>
            </a:lvl5pPr>
            <a:lvl6pPr lvl="5" algn="ctr" rtl="0">
              <a:spcBef>
                <a:spcPts val="0"/>
              </a:spcBef>
              <a:spcAft>
                <a:spcPts val="0"/>
              </a:spcAft>
              <a:buSzPts val="1400"/>
              <a:buChar char="■"/>
              <a:defRPr/>
            </a:lvl6pPr>
            <a:lvl7pPr lvl="6" algn="ctr" rtl="0">
              <a:spcBef>
                <a:spcPts val="0"/>
              </a:spcBef>
              <a:spcAft>
                <a:spcPts val="0"/>
              </a:spcAft>
              <a:buSzPts val="1400"/>
              <a:buChar char="●"/>
              <a:defRPr/>
            </a:lvl7pPr>
            <a:lvl8pPr lvl="7" algn="ctr" rtl="0">
              <a:spcBef>
                <a:spcPts val="0"/>
              </a:spcBef>
              <a:spcAft>
                <a:spcPts val="0"/>
              </a:spcAft>
              <a:buSzPts val="1400"/>
              <a:buChar char="○"/>
              <a:defRPr/>
            </a:lvl8pPr>
            <a:lvl9pPr lvl="8" algn="ctr" rtl="0">
              <a:spcBef>
                <a:spcPts val="0"/>
              </a:spcBef>
              <a:spcAft>
                <a:spcPts val="0"/>
              </a:spcAft>
              <a:buSzPts val="1400"/>
              <a:buChar char="■"/>
              <a:defRPr/>
            </a:lvl9pPr>
          </a:lstStyle>
          <a:p>
            <a:endParaRPr/>
          </a:p>
        </p:txBody>
      </p:sp>
      <p:sp>
        <p:nvSpPr>
          <p:cNvPr id="209" name="Google Shape;209;p28"/>
          <p:cNvSpPr txBox="1">
            <a:spLocks noGrp="1"/>
          </p:cNvSpPr>
          <p:nvPr>
            <p:ph type="title"/>
          </p:nvPr>
        </p:nvSpPr>
        <p:spPr>
          <a:xfrm>
            <a:off x="713225" y="445025"/>
            <a:ext cx="45027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cxnSp>
        <p:nvCxnSpPr>
          <p:cNvPr id="210" name="Google Shape;210;p28"/>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11" name="Google Shape;211;p28"/>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12" name="Google Shape;212;p28"/>
          <p:cNvCxnSpPr/>
          <p:nvPr/>
        </p:nvCxnSpPr>
        <p:spPr>
          <a:xfrm flipH="1">
            <a:off x="6772150" y="3663450"/>
            <a:ext cx="2823300" cy="16332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two columns 1">
  <p:cSld name="CUSTOM_9">
    <p:spTree>
      <p:nvGrpSpPr>
        <p:cNvPr id="1" name="Shape 213"/>
        <p:cNvGrpSpPr/>
        <p:nvPr/>
      </p:nvGrpSpPr>
      <p:grpSpPr>
        <a:xfrm>
          <a:off x="0" y="0"/>
          <a:ext cx="0" cy="0"/>
          <a:chOff x="0" y="0"/>
          <a:chExt cx="0" cy="0"/>
        </a:xfrm>
      </p:grpSpPr>
      <p:sp>
        <p:nvSpPr>
          <p:cNvPr id="214" name="Google Shape;214;p29"/>
          <p:cNvSpPr txBox="1">
            <a:spLocks noGrp="1"/>
          </p:cNvSpPr>
          <p:nvPr>
            <p:ph type="subTitle" idx="1"/>
          </p:nvPr>
        </p:nvSpPr>
        <p:spPr>
          <a:xfrm>
            <a:off x="4816075" y="3616375"/>
            <a:ext cx="2942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15" name="Google Shape;215;p29"/>
          <p:cNvSpPr txBox="1">
            <a:spLocks noGrp="1"/>
          </p:cNvSpPr>
          <p:nvPr>
            <p:ph type="subTitle" idx="2"/>
          </p:nvPr>
        </p:nvSpPr>
        <p:spPr>
          <a:xfrm>
            <a:off x="4816200" y="3956375"/>
            <a:ext cx="2941800" cy="652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b="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16" name="Google Shape;216;p29"/>
          <p:cNvSpPr txBox="1">
            <a:spLocks noGrp="1"/>
          </p:cNvSpPr>
          <p:nvPr>
            <p:ph type="subTitle" idx="3"/>
          </p:nvPr>
        </p:nvSpPr>
        <p:spPr>
          <a:xfrm>
            <a:off x="1385829" y="3616375"/>
            <a:ext cx="2942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17" name="Google Shape;217;p29"/>
          <p:cNvSpPr txBox="1">
            <a:spLocks noGrp="1"/>
          </p:cNvSpPr>
          <p:nvPr>
            <p:ph type="subTitle" idx="4"/>
          </p:nvPr>
        </p:nvSpPr>
        <p:spPr>
          <a:xfrm>
            <a:off x="1386025" y="3956375"/>
            <a:ext cx="2941800" cy="652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b="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18" name="Google Shape;218;p29"/>
          <p:cNvSpPr txBox="1">
            <a:spLocks noGrp="1"/>
          </p:cNvSpPr>
          <p:nvPr>
            <p:ph type="title"/>
          </p:nvPr>
        </p:nvSpPr>
        <p:spPr>
          <a:xfrm>
            <a:off x="713225" y="445025"/>
            <a:ext cx="27291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cxnSp>
        <p:nvCxnSpPr>
          <p:cNvPr id="219" name="Google Shape;219;p29"/>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20" name="Google Shape;220;p29"/>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hanks">
  <p:cSld name="CUSTOM_1">
    <p:spTree>
      <p:nvGrpSpPr>
        <p:cNvPr id="1" name="Shape 221"/>
        <p:cNvGrpSpPr/>
        <p:nvPr/>
      </p:nvGrpSpPr>
      <p:grpSpPr>
        <a:xfrm>
          <a:off x="0" y="0"/>
          <a:ext cx="0" cy="0"/>
          <a:chOff x="0" y="0"/>
          <a:chExt cx="0" cy="0"/>
        </a:xfrm>
      </p:grpSpPr>
      <p:sp>
        <p:nvSpPr>
          <p:cNvPr id="222" name="Google Shape;222;p30"/>
          <p:cNvSpPr txBox="1">
            <a:spLocks noGrp="1"/>
          </p:cNvSpPr>
          <p:nvPr>
            <p:ph type="title"/>
          </p:nvPr>
        </p:nvSpPr>
        <p:spPr>
          <a:xfrm>
            <a:off x="2832900" y="791200"/>
            <a:ext cx="3478200" cy="922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300"/>
              <a:buNone/>
              <a:defRPr sz="7000"/>
            </a:lvl1pPr>
            <a:lvl2pPr lvl="1" algn="ctr" rtl="0">
              <a:spcBef>
                <a:spcPts val="0"/>
              </a:spcBef>
              <a:spcAft>
                <a:spcPts val="0"/>
              </a:spcAft>
              <a:buSzPts val="3000"/>
              <a:buNone/>
              <a:defRPr>
                <a:latin typeface="Open Sans"/>
                <a:ea typeface="Open Sans"/>
                <a:cs typeface="Open Sans"/>
                <a:sym typeface="Open Sans"/>
              </a:defRPr>
            </a:lvl2pPr>
            <a:lvl3pPr lvl="2" algn="ctr" rtl="0">
              <a:spcBef>
                <a:spcPts val="0"/>
              </a:spcBef>
              <a:spcAft>
                <a:spcPts val="0"/>
              </a:spcAft>
              <a:buSzPts val="3000"/>
              <a:buNone/>
              <a:defRPr>
                <a:latin typeface="Open Sans"/>
                <a:ea typeface="Open Sans"/>
                <a:cs typeface="Open Sans"/>
                <a:sym typeface="Open Sans"/>
              </a:defRPr>
            </a:lvl3pPr>
            <a:lvl4pPr lvl="3" algn="ctr" rtl="0">
              <a:spcBef>
                <a:spcPts val="0"/>
              </a:spcBef>
              <a:spcAft>
                <a:spcPts val="0"/>
              </a:spcAft>
              <a:buSzPts val="3000"/>
              <a:buNone/>
              <a:defRPr>
                <a:latin typeface="Open Sans"/>
                <a:ea typeface="Open Sans"/>
                <a:cs typeface="Open Sans"/>
                <a:sym typeface="Open Sans"/>
              </a:defRPr>
            </a:lvl4pPr>
            <a:lvl5pPr lvl="4" algn="ctr" rtl="0">
              <a:spcBef>
                <a:spcPts val="0"/>
              </a:spcBef>
              <a:spcAft>
                <a:spcPts val="0"/>
              </a:spcAft>
              <a:buSzPts val="3000"/>
              <a:buNone/>
              <a:defRPr>
                <a:latin typeface="Open Sans"/>
                <a:ea typeface="Open Sans"/>
                <a:cs typeface="Open Sans"/>
                <a:sym typeface="Open Sans"/>
              </a:defRPr>
            </a:lvl5pPr>
            <a:lvl6pPr lvl="5" algn="ctr" rtl="0">
              <a:spcBef>
                <a:spcPts val="0"/>
              </a:spcBef>
              <a:spcAft>
                <a:spcPts val="0"/>
              </a:spcAft>
              <a:buSzPts val="3000"/>
              <a:buNone/>
              <a:defRPr>
                <a:latin typeface="Open Sans"/>
                <a:ea typeface="Open Sans"/>
                <a:cs typeface="Open Sans"/>
                <a:sym typeface="Open Sans"/>
              </a:defRPr>
            </a:lvl6pPr>
            <a:lvl7pPr lvl="6" algn="ctr" rtl="0">
              <a:spcBef>
                <a:spcPts val="0"/>
              </a:spcBef>
              <a:spcAft>
                <a:spcPts val="0"/>
              </a:spcAft>
              <a:buSzPts val="3000"/>
              <a:buNone/>
              <a:defRPr>
                <a:latin typeface="Open Sans"/>
                <a:ea typeface="Open Sans"/>
                <a:cs typeface="Open Sans"/>
                <a:sym typeface="Open Sans"/>
              </a:defRPr>
            </a:lvl7pPr>
            <a:lvl8pPr lvl="7" algn="ctr" rtl="0">
              <a:spcBef>
                <a:spcPts val="0"/>
              </a:spcBef>
              <a:spcAft>
                <a:spcPts val="0"/>
              </a:spcAft>
              <a:buSzPts val="3000"/>
              <a:buNone/>
              <a:defRPr>
                <a:latin typeface="Open Sans"/>
                <a:ea typeface="Open Sans"/>
                <a:cs typeface="Open Sans"/>
                <a:sym typeface="Open Sans"/>
              </a:defRPr>
            </a:lvl8pPr>
            <a:lvl9pPr lvl="8" algn="ctr" rtl="0">
              <a:spcBef>
                <a:spcPts val="0"/>
              </a:spcBef>
              <a:spcAft>
                <a:spcPts val="0"/>
              </a:spcAft>
              <a:buSzPts val="3000"/>
              <a:buNone/>
              <a:defRPr>
                <a:latin typeface="Open Sans"/>
                <a:ea typeface="Open Sans"/>
                <a:cs typeface="Open Sans"/>
                <a:sym typeface="Open Sans"/>
              </a:defRPr>
            </a:lvl9pPr>
          </a:lstStyle>
          <a:p>
            <a:endParaRPr/>
          </a:p>
        </p:txBody>
      </p:sp>
      <p:sp>
        <p:nvSpPr>
          <p:cNvPr id="223" name="Google Shape;223;p30"/>
          <p:cNvSpPr txBox="1">
            <a:spLocks noGrp="1"/>
          </p:cNvSpPr>
          <p:nvPr>
            <p:ph type="subTitle" idx="1"/>
          </p:nvPr>
        </p:nvSpPr>
        <p:spPr>
          <a:xfrm>
            <a:off x="2983350" y="1749425"/>
            <a:ext cx="3177300" cy="922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24" name="Google Shape;224;p30"/>
          <p:cNvSpPr txBox="1"/>
          <p:nvPr/>
        </p:nvSpPr>
        <p:spPr>
          <a:xfrm>
            <a:off x="2900450" y="3438275"/>
            <a:ext cx="3343200" cy="716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a:solidFill>
                  <a:schemeClr val="dk2"/>
                </a:solidFill>
                <a:latin typeface="Montserrat"/>
                <a:ea typeface="Montserrat"/>
                <a:cs typeface="Montserrat"/>
                <a:sym typeface="Montserrat"/>
              </a:rPr>
              <a:t>CREDITS</a:t>
            </a:r>
            <a:r>
              <a:rPr lang="en" sz="1000">
                <a:solidFill>
                  <a:schemeClr val="dk2"/>
                </a:solidFill>
                <a:latin typeface="Montserrat"/>
                <a:ea typeface="Montserrat"/>
                <a:cs typeface="Montserrat"/>
                <a:sym typeface="Montserrat"/>
              </a:rPr>
              <a:t>: This presentation template was created by </a:t>
            </a:r>
            <a:r>
              <a:rPr lang="en" sz="1000" b="1">
                <a:solidFill>
                  <a:schemeClr val="dk2"/>
                </a:solidFill>
                <a:uFill>
                  <a:noFill/>
                </a:uFill>
                <a:latin typeface="Montserrat"/>
                <a:ea typeface="Montserrat"/>
                <a:cs typeface="Montserrat"/>
                <a:sym typeface="Montserrat"/>
                <a:hlinkClick r:id="rId2">
                  <a:extLst>
                    <a:ext uri="{A12FA001-AC4F-418D-AE19-62706E023703}">
                      <ahyp:hlinkClr xmlns:ahyp="http://schemas.microsoft.com/office/drawing/2018/hyperlinkcolor" val="tx"/>
                    </a:ext>
                  </a:extLst>
                </a:hlinkClick>
              </a:rPr>
              <a:t>Slidesgo</a:t>
            </a:r>
            <a:r>
              <a:rPr lang="en" sz="1000">
                <a:solidFill>
                  <a:schemeClr val="dk2"/>
                </a:solidFill>
                <a:latin typeface="Montserrat"/>
                <a:ea typeface="Montserrat"/>
                <a:cs typeface="Montserrat"/>
                <a:sym typeface="Montserrat"/>
              </a:rPr>
              <a:t>, including icons by </a:t>
            </a:r>
            <a:r>
              <a:rPr lang="en" sz="1000" b="1">
                <a:solidFill>
                  <a:schemeClr val="dk2"/>
                </a:solidFill>
                <a:uFill>
                  <a:noFill/>
                </a:uFill>
                <a:latin typeface="Montserrat"/>
                <a:ea typeface="Montserrat"/>
                <a:cs typeface="Montserrat"/>
                <a:sym typeface="Montserrat"/>
                <a:hlinkClick r:id="rId3">
                  <a:extLst>
                    <a:ext uri="{A12FA001-AC4F-418D-AE19-62706E023703}">
                      <ahyp:hlinkClr xmlns:ahyp="http://schemas.microsoft.com/office/drawing/2018/hyperlinkcolor" val="tx"/>
                    </a:ext>
                  </a:extLst>
                </a:hlinkClick>
              </a:rPr>
              <a:t>Flaticon</a:t>
            </a:r>
            <a:r>
              <a:rPr lang="en" sz="1000">
                <a:solidFill>
                  <a:schemeClr val="dk2"/>
                </a:solidFill>
                <a:latin typeface="Montserrat"/>
                <a:ea typeface="Montserrat"/>
                <a:cs typeface="Montserrat"/>
                <a:sym typeface="Montserrat"/>
              </a:rPr>
              <a:t>,and infographics &amp; images by </a:t>
            </a:r>
            <a:r>
              <a:rPr lang="en" sz="1000" b="1">
                <a:solidFill>
                  <a:schemeClr val="dk2"/>
                </a:solidFill>
                <a:uFill>
                  <a:noFill/>
                </a:uFill>
                <a:latin typeface="Montserrat"/>
                <a:ea typeface="Montserrat"/>
                <a:cs typeface="Montserrat"/>
                <a:sym typeface="Montserrat"/>
                <a:hlinkClick r:id="rId4">
                  <a:extLst>
                    <a:ext uri="{A12FA001-AC4F-418D-AE19-62706E023703}">
                      <ahyp:hlinkClr xmlns:ahyp="http://schemas.microsoft.com/office/drawing/2018/hyperlinkcolor" val="tx"/>
                    </a:ext>
                  </a:extLst>
                </a:hlinkClick>
              </a:rPr>
              <a:t>Freepik</a:t>
            </a:r>
            <a:endParaRPr sz="1000" b="1">
              <a:solidFill>
                <a:schemeClr val="dk2"/>
              </a:solidFill>
              <a:latin typeface="Montserrat"/>
              <a:ea typeface="Montserrat"/>
              <a:cs typeface="Montserrat"/>
              <a:sym typeface="Montserrat"/>
            </a:endParaRPr>
          </a:p>
        </p:txBody>
      </p:sp>
      <p:cxnSp>
        <p:nvCxnSpPr>
          <p:cNvPr id="225" name="Google Shape;225;p30"/>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26" name="Google Shape;226;p30"/>
          <p:cNvCxnSpPr/>
          <p:nvPr/>
        </p:nvCxnSpPr>
        <p:spPr>
          <a:xfrm>
            <a:off x="-257975" y="3935375"/>
            <a:ext cx="3047400" cy="13464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27" name="Google Shape;227;p30"/>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28" name="Google Shape;228;p30"/>
          <p:cNvCxnSpPr/>
          <p:nvPr/>
        </p:nvCxnSpPr>
        <p:spPr>
          <a:xfrm>
            <a:off x="6467450" y="-72550"/>
            <a:ext cx="3047400" cy="13464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3"/>
        <p:cNvGrpSpPr/>
        <p:nvPr/>
      </p:nvGrpSpPr>
      <p:grpSpPr>
        <a:xfrm>
          <a:off x="0" y="0"/>
          <a:ext cx="0" cy="0"/>
          <a:chOff x="0" y="0"/>
          <a:chExt cx="0" cy="0"/>
        </a:xfrm>
      </p:grpSpPr>
      <p:sp>
        <p:nvSpPr>
          <p:cNvPr id="24" name="Google Shape;24;p4"/>
          <p:cNvSpPr txBox="1">
            <a:spLocks noGrp="1"/>
          </p:cNvSpPr>
          <p:nvPr>
            <p:ph type="title"/>
          </p:nvPr>
        </p:nvSpPr>
        <p:spPr>
          <a:xfrm>
            <a:off x="713225" y="445025"/>
            <a:ext cx="47115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5" name="Google Shape;25;p4"/>
          <p:cNvSpPr txBox="1">
            <a:spLocks noGrp="1"/>
          </p:cNvSpPr>
          <p:nvPr>
            <p:ph type="body" idx="1"/>
          </p:nvPr>
        </p:nvSpPr>
        <p:spPr>
          <a:xfrm>
            <a:off x="713250" y="1272925"/>
            <a:ext cx="7717500" cy="3295800"/>
          </a:xfrm>
          <a:prstGeom prst="rect">
            <a:avLst/>
          </a:prstGeom>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1"/>
              </a:buClr>
              <a:buSzPts val="1800"/>
              <a:buFont typeface="Lato"/>
              <a:buChar char="●"/>
              <a:defRPr sz="1100"/>
            </a:lvl1pPr>
            <a:lvl2pPr marL="914400" lvl="1" indent="-317500">
              <a:spcBef>
                <a:spcPts val="0"/>
              </a:spcBef>
              <a:spcAft>
                <a:spcPts val="0"/>
              </a:spcAft>
              <a:buClr>
                <a:schemeClr val="dk1"/>
              </a:buClr>
              <a:buSzPts val="1400"/>
              <a:buFont typeface="Lato"/>
              <a:buChar char="○"/>
              <a:defRPr/>
            </a:lvl2pPr>
            <a:lvl3pPr marL="1371600" lvl="2" indent="-317500">
              <a:spcBef>
                <a:spcPts val="0"/>
              </a:spcBef>
              <a:spcAft>
                <a:spcPts val="0"/>
              </a:spcAft>
              <a:buClr>
                <a:schemeClr val="dk1"/>
              </a:buClr>
              <a:buSzPts val="1400"/>
              <a:buFont typeface="Lato"/>
              <a:buChar char="■"/>
              <a:defRPr/>
            </a:lvl3pPr>
            <a:lvl4pPr marL="1828800" lvl="3" indent="-317500">
              <a:spcBef>
                <a:spcPts val="0"/>
              </a:spcBef>
              <a:spcAft>
                <a:spcPts val="0"/>
              </a:spcAft>
              <a:buClr>
                <a:schemeClr val="dk1"/>
              </a:buClr>
              <a:buSzPts val="1400"/>
              <a:buFont typeface="Lato"/>
              <a:buChar char="●"/>
              <a:defRPr/>
            </a:lvl4pPr>
            <a:lvl5pPr marL="2286000" lvl="4" indent="-317500">
              <a:spcBef>
                <a:spcPts val="0"/>
              </a:spcBef>
              <a:spcAft>
                <a:spcPts val="0"/>
              </a:spcAft>
              <a:buClr>
                <a:schemeClr val="dk1"/>
              </a:buClr>
              <a:buSzPts val="1400"/>
              <a:buFont typeface="Lato"/>
              <a:buChar char="○"/>
              <a:defRPr/>
            </a:lvl5pPr>
            <a:lvl6pPr marL="2743200" lvl="5" indent="-317500">
              <a:spcBef>
                <a:spcPts val="0"/>
              </a:spcBef>
              <a:spcAft>
                <a:spcPts val="0"/>
              </a:spcAft>
              <a:buClr>
                <a:schemeClr val="dk1"/>
              </a:buClr>
              <a:buSzPts val="1400"/>
              <a:buFont typeface="Lato"/>
              <a:buChar char="■"/>
              <a:defRPr/>
            </a:lvl6pPr>
            <a:lvl7pPr marL="3200400" lvl="6" indent="-317500">
              <a:spcBef>
                <a:spcPts val="0"/>
              </a:spcBef>
              <a:spcAft>
                <a:spcPts val="0"/>
              </a:spcAft>
              <a:buClr>
                <a:schemeClr val="dk1"/>
              </a:buClr>
              <a:buSzPts val="1400"/>
              <a:buFont typeface="Lato"/>
              <a:buChar char="●"/>
              <a:defRPr/>
            </a:lvl7pPr>
            <a:lvl8pPr marL="3657600" lvl="7" indent="-317500">
              <a:spcBef>
                <a:spcPts val="0"/>
              </a:spcBef>
              <a:spcAft>
                <a:spcPts val="0"/>
              </a:spcAft>
              <a:buClr>
                <a:schemeClr val="dk1"/>
              </a:buClr>
              <a:buSzPts val="1400"/>
              <a:buFont typeface="Lato"/>
              <a:buChar char="○"/>
              <a:defRPr/>
            </a:lvl8pPr>
            <a:lvl9pPr marL="4114800" lvl="8" indent="-317500">
              <a:spcBef>
                <a:spcPts val="0"/>
              </a:spcBef>
              <a:spcAft>
                <a:spcPts val="0"/>
              </a:spcAft>
              <a:buClr>
                <a:schemeClr val="dk1"/>
              </a:buClr>
              <a:buSzPts val="1400"/>
              <a:buFont typeface="Lato"/>
              <a:buChar char="■"/>
              <a:defRPr/>
            </a:lvl9pPr>
          </a:lstStyle>
          <a:p>
            <a:endParaRPr/>
          </a:p>
        </p:txBody>
      </p:sp>
      <p:cxnSp>
        <p:nvCxnSpPr>
          <p:cNvPr id="26" name="Google Shape;26;p4"/>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7" name="Google Shape;27;p4"/>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8" name="Google Shape;28;p4"/>
          <p:cNvCxnSpPr/>
          <p:nvPr/>
        </p:nvCxnSpPr>
        <p:spPr>
          <a:xfrm>
            <a:off x="6884900" y="-113600"/>
            <a:ext cx="2565600" cy="13062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Background">
  <p:cSld name="CUSTOM_10">
    <p:spTree>
      <p:nvGrpSpPr>
        <p:cNvPr id="1" name="Shape 229"/>
        <p:cNvGrpSpPr/>
        <p:nvPr/>
      </p:nvGrpSpPr>
      <p:grpSpPr>
        <a:xfrm>
          <a:off x="0" y="0"/>
          <a:ext cx="0" cy="0"/>
          <a:chOff x="0" y="0"/>
          <a:chExt cx="0" cy="0"/>
        </a:xfrm>
      </p:grpSpPr>
      <p:cxnSp>
        <p:nvCxnSpPr>
          <p:cNvPr id="230" name="Google Shape;230;p31"/>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31" name="Google Shape;231;p31"/>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Background 1">
  <p:cSld name="CUSTOM_10_1">
    <p:spTree>
      <p:nvGrpSpPr>
        <p:cNvPr id="1" name="Shape 232"/>
        <p:cNvGrpSpPr/>
        <p:nvPr/>
      </p:nvGrpSpPr>
      <p:grpSpPr>
        <a:xfrm>
          <a:off x="0" y="0"/>
          <a:ext cx="0" cy="0"/>
          <a:chOff x="0" y="0"/>
          <a:chExt cx="0" cy="0"/>
        </a:xfrm>
      </p:grpSpPr>
      <p:cxnSp>
        <p:nvCxnSpPr>
          <p:cNvPr id="233" name="Google Shape;233;p32"/>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34" name="Google Shape;234;p32"/>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35" name="Google Shape;235;p32"/>
          <p:cNvCxnSpPr/>
          <p:nvPr/>
        </p:nvCxnSpPr>
        <p:spPr>
          <a:xfrm>
            <a:off x="7434175" y="-125600"/>
            <a:ext cx="1993200" cy="13302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36" name="Google Shape;236;p32"/>
          <p:cNvCxnSpPr/>
          <p:nvPr/>
        </p:nvCxnSpPr>
        <p:spPr>
          <a:xfrm>
            <a:off x="-147275" y="3943475"/>
            <a:ext cx="1993200" cy="13302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Background 2">
  <p:cSld name="CUSTOM_10_1_1">
    <p:spTree>
      <p:nvGrpSpPr>
        <p:cNvPr id="1" name="Shape 237"/>
        <p:cNvGrpSpPr/>
        <p:nvPr/>
      </p:nvGrpSpPr>
      <p:grpSpPr>
        <a:xfrm>
          <a:off x="0" y="0"/>
          <a:ext cx="0" cy="0"/>
          <a:chOff x="0" y="0"/>
          <a:chExt cx="0" cy="0"/>
        </a:xfrm>
      </p:grpSpPr>
      <p:cxnSp>
        <p:nvCxnSpPr>
          <p:cNvPr id="238" name="Google Shape;238;p33"/>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39" name="Google Shape;239;p33"/>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40" name="Google Shape;240;p33"/>
          <p:cNvCxnSpPr/>
          <p:nvPr/>
        </p:nvCxnSpPr>
        <p:spPr>
          <a:xfrm flipH="1">
            <a:off x="6772150" y="3663450"/>
            <a:ext cx="2823300" cy="16332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9"/>
        <p:cNvGrpSpPr/>
        <p:nvPr/>
      </p:nvGrpSpPr>
      <p:grpSpPr>
        <a:xfrm>
          <a:off x="0" y="0"/>
          <a:ext cx="0" cy="0"/>
          <a:chOff x="0" y="0"/>
          <a:chExt cx="0" cy="0"/>
        </a:xfrm>
      </p:grpSpPr>
      <p:sp>
        <p:nvSpPr>
          <p:cNvPr id="30" name="Google Shape;30;p5"/>
          <p:cNvSpPr txBox="1">
            <a:spLocks noGrp="1"/>
          </p:cNvSpPr>
          <p:nvPr>
            <p:ph type="title"/>
          </p:nvPr>
        </p:nvSpPr>
        <p:spPr>
          <a:xfrm>
            <a:off x="713225" y="445025"/>
            <a:ext cx="56811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1" name="Google Shape;31;p5"/>
          <p:cNvSpPr txBox="1">
            <a:spLocks noGrp="1"/>
          </p:cNvSpPr>
          <p:nvPr>
            <p:ph type="subTitle" idx="1"/>
          </p:nvPr>
        </p:nvSpPr>
        <p:spPr>
          <a:xfrm>
            <a:off x="5038975" y="2649025"/>
            <a:ext cx="2486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SzPts val="2400"/>
              <a:buFont typeface="Vidaloka"/>
              <a:buNone/>
              <a:defRPr sz="2400" b="1">
                <a:latin typeface="Vidaloka"/>
                <a:ea typeface="Vidaloka"/>
                <a:cs typeface="Vidaloka"/>
                <a:sym typeface="Vidaloka"/>
              </a:defRPr>
            </a:lvl2pPr>
            <a:lvl3pPr lvl="2" algn="ctr" rtl="0">
              <a:spcBef>
                <a:spcPts val="0"/>
              </a:spcBef>
              <a:spcAft>
                <a:spcPts val="0"/>
              </a:spcAft>
              <a:buSzPts val="2400"/>
              <a:buFont typeface="Vidaloka"/>
              <a:buNone/>
              <a:defRPr sz="2400" b="1">
                <a:latin typeface="Vidaloka"/>
                <a:ea typeface="Vidaloka"/>
                <a:cs typeface="Vidaloka"/>
                <a:sym typeface="Vidaloka"/>
              </a:defRPr>
            </a:lvl3pPr>
            <a:lvl4pPr lvl="3" algn="ctr" rtl="0">
              <a:spcBef>
                <a:spcPts val="0"/>
              </a:spcBef>
              <a:spcAft>
                <a:spcPts val="0"/>
              </a:spcAft>
              <a:buSzPts val="2400"/>
              <a:buFont typeface="Vidaloka"/>
              <a:buNone/>
              <a:defRPr sz="2400" b="1">
                <a:latin typeface="Vidaloka"/>
                <a:ea typeface="Vidaloka"/>
                <a:cs typeface="Vidaloka"/>
                <a:sym typeface="Vidaloka"/>
              </a:defRPr>
            </a:lvl4pPr>
            <a:lvl5pPr lvl="4" algn="ctr" rtl="0">
              <a:spcBef>
                <a:spcPts val="0"/>
              </a:spcBef>
              <a:spcAft>
                <a:spcPts val="0"/>
              </a:spcAft>
              <a:buSzPts val="2400"/>
              <a:buFont typeface="Vidaloka"/>
              <a:buNone/>
              <a:defRPr sz="2400" b="1">
                <a:latin typeface="Vidaloka"/>
                <a:ea typeface="Vidaloka"/>
                <a:cs typeface="Vidaloka"/>
                <a:sym typeface="Vidaloka"/>
              </a:defRPr>
            </a:lvl5pPr>
            <a:lvl6pPr lvl="5" algn="ctr" rtl="0">
              <a:spcBef>
                <a:spcPts val="0"/>
              </a:spcBef>
              <a:spcAft>
                <a:spcPts val="0"/>
              </a:spcAft>
              <a:buSzPts val="2400"/>
              <a:buFont typeface="Vidaloka"/>
              <a:buNone/>
              <a:defRPr sz="2400" b="1">
                <a:latin typeface="Vidaloka"/>
                <a:ea typeface="Vidaloka"/>
                <a:cs typeface="Vidaloka"/>
                <a:sym typeface="Vidaloka"/>
              </a:defRPr>
            </a:lvl6pPr>
            <a:lvl7pPr lvl="6" algn="ctr" rtl="0">
              <a:spcBef>
                <a:spcPts val="0"/>
              </a:spcBef>
              <a:spcAft>
                <a:spcPts val="0"/>
              </a:spcAft>
              <a:buSzPts val="2400"/>
              <a:buFont typeface="Vidaloka"/>
              <a:buNone/>
              <a:defRPr sz="2400" b="1">
                <a:latin typeface="Vidaloka"/>
                <a:ea typeface="Vidaloka"/>
                <a:cs typeface="Vidaloka"/>
                <a:sym typeface="Vidaloka"/>
              </a:defRPr>
            </a:lvl7pPr>
            <a:lvl8pPr lvl="7" algn="ctr" rtl="0">
              <a:spcBef>
                <a:spcPts val="0"/>
              </a:spcBef>
              <a:spcAft>
                <a:spcPts val="0"/>
              </a:spcAft>
              <a:buSzPts val="2400"/>
              <a:buFont typeface="Vidaloka"/>
              <a:buNone/>
              <a:defRPr sz="2400" b="1">
                <a:latin typeface="Vidaloka"/>
                <a:ea typeface="Vidaloka"/>
                <a:cs typeface="Vidaloka"/>
                <a:sym typeface="Vidaloka"/>
              </a:defRPr>
            </a:lvl8pPr>
            <a:lvl9pPr lvl="8" algn="ctr" rtl="0">
              <a:spcBef>
                <a:spcPts val="0"/>
              </a:spcBef>
              <a:spcAft>
                <a:spcPts val="0"/>
              </a:spcAft>
              <a:buSzPts val="2400"/>
              <a:buFont typeface="Vidaloka"/>
              <a:buNone/>
              <a:defRPr sz="2400" b="1">
                <a:latin typeface="Vidaloka"/>
                <a:ea typeface="Vidaloka"/>
                <a:cs typeface="Vidaloka"/>
                <a:sym typeface="Vidaloka"/>
              </a:defRPr>
            </a:lvl9pPr>
          </a:lstStyle>
          <a:p>
            <a:endParaRPr/>
          </a:p>
        </p:txBody>
      </p:sp>
      <p:sp>
        <p:nvSpPr>
          <p:cNvPr id="32" name="Google Shape;32;p5"/>
          <p:cNvSpPr txBox="1">
            <a:spLocks noGrp="1"/>
          </p:cNvSpPr>
          <p:nvPr>
            <p:ph type="subTitle" idx="2"/>
          </p:nvPr>
        </p:nvSpPr>
        <p:spPr>
          <a:xfrm>
            <a:off x="5038975" y="2961200"/>
            <a:ext cx="2486100" cy="902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3" name="Google Shape;33;p5"/>
          <p:cNvSpPr txBox="1">
            <a:spLocks noGrp="1"/>
          </p:cNvSpPr>
          <p:nvPr>
            <p:ph type="subTitle" idx="3"/>
          </p:nvPr>
        </p:nvSpPr>
        <p:spPr>
          <a:xfrm>
            <a:off x="1693175" y="2649025"/>
            <a:ext cx="2486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SzPts val="2400"/>
              <a:buFont typeface="Vidaloka"/>
              <a:buNone/>
              <a:defRPr sz="2400" b="1">
                <a:latin typeface="Vidaloka"/>
                <a:ea typeface="Vidaloka"/>
                <a:cs typeface="Vidaloka"/>
                <a:sym typeface="Vidaloka"/>
              </a:defRPr>
            </a:lvl2pPr>
            <a:lvl3pPr lvl="2" algn="ctr" rtl="0">
              <a:spcBef>
                <a:spcPts val="0"/>
              </a:spcBef>
              <a:spcAft>
                <a:spcPts val="0"/>
              </a:spcAft>
              <a:buSzPts val="2400"/>
              <a:buFont typeface="Vidaloka"/>
              <a:buNone/>
              <a:defRPr sz="2400" b="1">
                <a:latin typeface="Vidaloka"/>
                <a:ea typeface="Vidaloka"/>
                <a:cs typeface="Vidaloka"/>
                <a:sym typeface="Vidaloka"/>
              </a:defRPr>
            </a:lvl3pPr>
            <a:lvl4pPr lvl="3" algn="ctr" rtl="0">
              <a:spcBef>
                <a:spcPts val="0"/>
              </a:spcBef>
              <a:spcAft>
                <a:spcPts val="0"/>
              </a:spcAft>
              <a:buSzPts val="2400"/>
              <a:buFont typeface="Vidaloka"/>
              <a:buNone/>
              <a:defRPr sz="2400" b="1">
                <a:latin typeface="Vidaloka"/>
                <a:ea typeface="Vidaloka"/>
                <a:cs typeface="Vidaloka"/>
                <a:sym typeface="Vidaloka"/>
              </a:defRPr>
            </a:lvl4pPr>
            <a:lvl5pPr lvl="4" algn="ctr" rtl="0">
              <a:spcBef>
                <a:spcPts val="0"/>
              </a:spcBef>
              <a:spcAft>
                <a:spcPts val="0"/>
              </a:spcAft>
              <a:buSzPts val="2400"/>
              <a:buFont typeface="Vidaloka"/>
              <a:buNone/>
              <a:defRPr sz="2400" b="1">
                <a:latin typeface="Vidaloka"/>
                <a:ea typeface="Vidaloka"/>
                <a:cs typeface="Vidaloka"/>
                <a:sym typeface="Vidaloka"/>
              </a:defRPr>
            </a:lvl5pPr>
            <a:lvl6pPr lvl="5" algn="ctr" rtl="0">
              <a:spcBef>
                <a:spcPts val="0"/>
              </a:spcBef>
              <a:spcAft>
                <a:spcPts val="0"/>
              </a:spcAft>
              <a:buSzPts val="2400"/>
              <a:buFont typeface="Vidaloka"/>
              <a:buNone/>
              <a:defRPr sz="2400" b="1">
                <a:latin typeface="Vidaloka"/>
                <a:ea typeface="Vidaloka"/>
                <a:cs typeface="Vidaloka"/>
                <a:sym typeface="Vidaloka"/>
              </a:defRPr>
            </a:lvl6pPr>
            <a:lvl7pPr lvl="6" algn="ctr" rtl="0">
              <a:spcBef>
                <a:spcPts val="0"/>
              </a:spcBef>
              <a:spcAft>
                <a:spcPts val="0"/>
              </a:spcAft>
              <a:buSzPts val="2400"/>
              <a:buFont typeface="Vidaloka"/>
              <a:buNone/>
              <a:defRPr sz="2400" b="1">
                <a:latin typeface="Vidaloka"/>
                <a:ea typeface="Vidaloka"/>
                <a:cs typeface="Vidaloka"/>
                <a:sym typeface="Vidaloka"/>
              </a:defRPr>
            </a:lvl7pPr>
            <a:lvl8pPr lvl="7" algn="ctr" rtl="0">
              <a:spcBef>
                <a:spcPts val="0"/>
              </a:spcBef>
              <a:spcAft>
                <a:spcPts val="0"/>
              </a:spcAft>
              <a:buSzPts val="2400"/>
              <a:buFont typeface="Vidaloka"/>
              <a:buNone/>
              <a:defRPr sz="2400" b="1">
                <a:latin typeface="Vidaloka"/>
                <a:ea typeface="Vidaloka"/>
                <a:cs typeface="Vidaloka"/>
                <a:sym typeface="Vidaloka"/>
              </a:defRPr>
            </a:lvl8pPr>
            <a:lvl9pPr lvl="8" algn="ctr" rtl="0">
              <a:spcBef>
                <a:spcPts val="0"/>
              </a:spcBef>
              <a:spcAft>
                <a:spcPts val="0"/>
              </a:spcAft>
              <a:buSzPts val="2400"/>
              <a:buFont typeface="Vidaloka"/>
              <a:buNone/>
              <a:defRPr sz="2400" b="1">
                <a:latin typeface="Vidaloka"/>
                <a:ea typeface="Vidaloka"/>
                <a:cs typeface="Vidaloka"/>
                <a:sym typeface="Vidaloka"/>
              </a:defRPr>
            </a:lvl9pPr>
          </a:lstStyle>
          <a:p>
            <a:endParaRPr/>
          </a:p>
        </p:txBody>
      </p:sp>
      <p:sp>
        <p:nvSpPr>
          <p:cNvPr id="34" name="Google Shape;34;p5"/>
          <p:cNvSpPr txBox="1">
            <a:spLocks noGrp="1"/>
          </p:cNvSpPr>
          <p:nvPr>
            <p:ph type="subTitle" idx="4"/>
          </p:nvPr>
        </p:nvSpPr>
        <p:spPr>
          <a:xfrm>
            <a:off x="1693175" y="2961200"/>
            <a:ext cx="2486100" cy="902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35" name="Google Shape;35;p5"/>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6" name="Google Shape;36;p5"/>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7" name="Google Shape;37;p5"/>
          <p:cNvCxnSpPr/>
          <p:nvPr/>
        </p:nvCxnSpPr>
        <p:spPr>
          <a:xfrm flipH="1">
            <a:off x="6935750" y="3931325"/>
            <a:ext cx="2549400" cy="13545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8"/>
        <p:cNvGrpSpPr/>
        <p:nvPr/>
      </p:nvGrpSpPr>
      <p:grpSpPr>
        <a:xfrm>
          <a:off x="0" y="0"/>
          <a:ext cx="0" cy="0"/>
          <a:chOff x="0" y="0"/>
          <a:chExt cx="0" cy="0"/>
        </a:xfrm>
      </p:grpSpPr>
      <p:sp>
        <p:nvSpPr>
          <p:cNvPr id="39" name="Google Shape;39;p6"/>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cxnSp>
        <p:nvCxnSpPr>
          <p:cNvPr id="40" name="Google Shape;40;p6"/>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1" name="Google Shape;41;p6"/>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2"/>
        <p:cNvGrpSpPr/>
        <p:nvPr/>
      </p:nvGrpSpPr>
      <p:grpSpPr>
        <a:xfrm>
          <a:off x="0" y="0"/>
          <a:ext cx="0" cy="0"/>
          <a:chOff x="0" y="0"/>
          <a:chExt cx="0" cy="0"/>
        </a:xfrm>
      </p:grpSpPr>
      <p:sp>
        <p:nvSpPr>
          <p:cNvPr id="43" name="Google Shape;43;p7"/>
          <p:cNvSpPr txBox="1">
            <a:spLocks noGrp="1"/>
          </p:cNvSpPr>
          <p:nvPr>
            <p:ph type="subTitle" idx="1"/>
          </p:nvPr>
        </p:nvSpPr>
        <p:spPr>
          <a:xfrm>
            <a:off x="2360375" y="1433050"/>
            <a:ext cx="1725300" cy="357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9pPr>
          </a:lstStyle>
          <a:p>
            <a:endParaRPr/>
          </a:p>
        </p:txBody>
      </p:sp>
      <p:sp>
        <p:nvSpPr>
          <p:cNvPr id="44" name="Google Shape;44;p7"/>
          <p:cNvSpPr txBox="1">
            <a:spLocks noGrp="1"/>
          </p:cNvSpPr>
          <p:nvPr>
            <p:ph type="subTitle" idx="2"/>
          </p:nvPr>
        </p:nvSpPr>
        <p:spPr>
          <a:xfrm>
            <a:off x="2247500" y="1790050"/>
            <a:ext cx="5160300" cy="2402100"/>
          </a:xfrm>
          <a:prstGeom prst="rect">
            <a:avLst/>
          </a:prstGeom>
        </p:spPr>
        <p:txBody>
          <a:bodyPr spcFirstLastPara="1" wrap="square" lIns="91425" tIns="91425" rIns="91425" bIns="91425" anchor="t" anchorCtr="0">
            <a:noAutofit/>
          </a:bodyPr>
          <a:lstStyle>
            <a:lvl1pPr marR="50800" lvl="0" rtl="0">
              <a:lnSpc>
                <a:spcPct val="166000"/>
              </a:lnSpc>
              <a:spcBef>
                <a:spcPts val="0"/>
              </a:spcBef>
              <a:spcAft>
                <a:spcPts val="0"/>
              </a:spcAft>
              <a:buClr>
                <a:schemeClr val="accent1"/>
              </a:buClr>
              <a:buSzPts val="1400"/>
              <a:buChar char="●"/>
              <a:defRPr sz="1400">
                <a:solidFill>
                  <a:srgbClr val="374957"/>
                </a:solidFill>
              </a:defRPr>
            </a:lvl1pPr>
            <a:lvl2pPr lvl="1" algn="ctr" rtl="0">
              <a:spcBef>
                <a:spcPts val="0"/>
              </a:spcBef>
              <a:spcAft>
                <a:spcPts val="0"/>
              </a:spcAft>
              <a:buSzPts val="1400"/>
              <a:buChar char="○"/>
              <a:defRPr/>
            </a:lvl2pPr>
            <a:lvl3pPr lvl="2" algn="ctr" rtl="0">
              <a:spcBef>
                <a:spcPts val="0"/>
              </a:spcBef>
              <a:spcAft>
                <a:spcPts val="0"/>
              </a:spcAft>
              <a:buSzPts val="1400"/>
              <a:buChar char="■"/>
              <a:defRPr/>
            </a:lvl3pPr>
            <a:lvl4pPr lvl="3" algn="ctr" rtl="0">
              <a:spcBef>
                <a:spcPts val="0"/>
              </a:spcBef>
              <a:spcAft>
                <a:spcPts val="0"/>
              </a:spcAft>
              <a:buSzPts val="1400"/>
              <a:buChar char="●"/>
              <a:defRPr/>
            </a:lvl4pPr>
            <a:lvl5pPr lvl="4" algn="ctr" rtl="0">
              <a:spcBef>
                <a:spcPts val="0"/>
              </a:spcBef>
              <a:spcAft>
                <a:spcPts val="0"/>
              </a:spcAft>
              <a:buSzPts val="1400"/>
              <a:buChar char="○"/>
              <a:defRPr/>
            </a:lvl5pPr>
            <a:lvl6pPr lvl="5" algn="ctr" rtl="0">
              <a:spcBef>
                <a:spcPts val="0"/>
              </a:spcBef>
              <a:spcAft>
                <a:spcPts val="0"/>
              </a:spcAft>
              <a:buSzPts val="1400"/>
              <a:buChar char="■"/>
              <a:defRPr/>
            </a:lvl6pPr>
            <a:lvl7pPr lvl="6" algn="ctr" rtl="0">
              <a:spcBef>
                <a:spcPts val="0"/>
              </a:spcBef>
              <a:spcAft>
                <a:spcPts val="0"/>
              </a:spcAft>
              <a:buSzPts val="1400"/>
              <a:buChar char="●"/>
              <a:defRPr/>
            </a:lvl7pPr>
            <a:lvl8pPr lvl="7" algn="ctr" rtl="0">
              <a:spcBef>
                <a:spcPts val="0"/>
              </a:spcBef>
              <a:spcAft>
                <a:spcPts val="0"/>
              </a:spcAft>
              <a:buSzPts val="1400"/>
              <a:buChar char="○"/>
              <a:defRPr/>
            </a:lvl8pPr>
            <a:lvl9pPr lvl="8" algn="ctr" rtl="0">
              <a:spcBef>
                <a:spcPts val="0"/>
              </a:spcBef>
              <a:spcAft>
                <a:spcPts val="0"/>
              </a:spcAft>
              <a:buSzPts val="1400"/>
              <a:buChar char="■"/>
              <a:defRPr/>
            </a:lvl9pPr>
          </a:lstStyle>
          <a:p>
            <a:endParaRPr/>
          </a:p>
        </p:txBody>
      </p:sp>
      <p:sp>
        <p:nvSpPr>
          <p:cNvPr id="45" name="Google Shape;45;p7"/>
          <p:cNvSpPr txBox="1">
            <a:spLocks noGrp="1"/>
          </p:cNvSpPr>
          <p:nvPr>
            <p:ph type="title"/>
          </p:nvPr>
        </p:nvSpPr>
        <p:spPr>
          <a:xfrm>
            <a:off x="713225" y="445025"/>
            <a:ext cx="42972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cxnSp>
        <p:nvCxnSpPr>
          <p:cNvPr id="46" name="Google Shape;46;p7"/>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7" name="Google Shape;47;p7"/>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8"/>
        <p:cNvGrpSpPr/>
        <p:nvPr/>
      </p:nvGrpSpPr>
      <p:grpSpPr>
        <a:xfrm>
          <a:off x="0" y="0"/>
          <a:ext cx="0" cy="0"/>
          <a:chOff x="0" y="0"/>
          <a:chExt cx="0" cy="0"/>
        </a:xfrm>
      </p:grpSpPr>
      <p:sp>
        <p:nvSpPr>
          <p:cNvPr id="49" name="Google Shape;49;p8"/>
          <p:cNvSpPr txBox="1">
            <a:spLocks noGrp="1"/>
          </p:cNvSpPr>
          <p:nvPr>
            <p:ph type="title"/>
          </p:nvPr>
        </p:nvSpPr>
        <p:spPr>
          <a:xfrm>
            <a:off x="1122500" y="1225400"/>
            <a:ext cx="6899100" cy="2692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96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cxnSp>
        <p:nvCxnSpPr>
          <p:cNvPr id="50" name="Google Shape;50;p8"/>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51" name="Google Shape;51;p8"/>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52" name="Google Shape;52;p8"/>
          <p:cNvCxnSpPr/>
          <p:nvPr/>
        </p:nvCxnSpPr>
        <p:spPr>
          <a:xfrm flipH="1">
            <a:off x="7093250" y="3935075"/>
            <a:ext cx="2332800" cy="1347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53" name="Google Shape;53;p8"/>
          <p:cNvCxnSpPr/>
          <p:nvPr/>
        </p:nvCxnSpPr>
        <p:spPr>
          <a:xfrm flipH="1">
            <a:off x="-420450" y="-121600"/>
            <a:ext cx="2332800" cy="1347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4"/>
        <p:cNvGrpSpPr/>
        <p:nvPr/>
      </p:nvGrpSpPr>
      <p:grpSpPr>
        <a:xfrm>
          <a:off x="0" y="0"/>
          <a:ext cx="0" cy="0"/>
          <a:chOff x="0" y="0"/>
          <a:chExt cx="0" cy="0"/>
        </a:xfrm>
      </p:grpSpPr>
      <p:sp>
        <p:nvSpPr>
          <p:cNvPr id="55" name="Google Shape;55;p9"/>
          <p:cNvSpPr txBox="1">
            <a:spLocks noGrp="1"/>
          </p:cNvSpPr>
          <p:nvPr>
            <p:ph type="subTitle" idx="1"/>
          </p:nvPr>
        </p:nvSpPr>
        <p:spPr>
          <a:xfrm>
            <a:off x="895950" y="1682000"/>
            <a:ext cx="3847200" cy="2379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400"/>
              <a:buChar char="●"/>
              <a:defRPr sz="1400"/>
            </a:lvl1pPr>
            <a:lvl2pPr lvl="1" algn="ctr" rtl="0">
              <a:spcBef>
                <a:spcPts val="0"/>
              </a:spcBef>
              <a:spcAft>
                <a:spcPts val="0"/>
              </a:spcAft>
              <a:buSzPts val="1400"/>
              <a:buChar char="○"/>
              <a:defRPr/>
            </a:lvl2pPr>
            <a:lvl3pPr lvl="2" algn="ctr" rtl="0">
              <a:spcBef>
                <a:spcPts val="0"/>
              </a:spcBef>
              <a:spcAft>
                <a:spcPts val="0"/>
              </a:spcAft>
              <a:buSzPts val="1400"/>
              <a:buChar char="■"/>
              <a:defRPr/>
            </a:lvl3pPr>
            <a:lvl4pPr lvl="3" algn="ctr" rtl="0">
              <a:spcBef>
                <a:spcPts val="0"/>
              </a:spcBef>
              <a:spcAft>
                <a:spcPts val="0"/>
              </a:spcAft>
              <a:buSzPts val="1400"/>
              <a:buChar char="●"/>
              <a:defRPr/>
            </a:lvl4pPr>
            <a:lvl5pPr lvl="4" algn="ctr" rtl="0">
              <a:spcBef>
                <a:spcPts val="0"/>
              </a:spcBef>
              <a:spcAft>
                <a:spcPts val="0"/>
              </a:spcAft>
              <a:buSzPts val="1400"/>
              <a:buChar char="○"/>
              <a:defRPr/>
            </a:lvl5pPr>
            <a:lvl6pPr lvl="5" algn="ctr" rtl="0">
              <a:spcBef>
                <a:spcPts val="0"/>
              </a:spcBef>
              <a:spcAft>
                <a:spcPts val="0"/>
              </a:spcAft>
              <a:buSzPts val="1400"/>
              <a:buChar char="■"/>
              <a:defRPr/>
            </a:lvl6pPr>
            <a:lvl7pPr lvl="6" algn="ctr" rtl="0">
              <a:spcBef>
                <a:spcPts val="0"/>
              </a:spcBef>
              <a:spcAft>
                <a:spcPts val="0"/>
              </a:spcAft>
              <a:buSzPts val="1400"/>
              <a:buChar char="●"/>
              <a:defRPr/>
            </a:lvl7pPr>
            <a:lvl8pPr lvl="7" algn="ctr" rtl="0">
              <a:spcBef>
                <a:spcPts val="0"/>
              </a:spcBef>
              <a:spcAft>
                <a:spcPts val="0"/>
              </a:spcAft>
              <a:buSzPts val="1400"/>
              <a:buChar char="○"/>
              <a:defRPr/>
            </a:lvl8pPr>
            <a:lvl9pPr lvl="8" algn="ctr" rtl="0">
              <a:spcBef>
                <a:spcPts val="0"/>
              </a:spcBef>
              <a:spcAft>
                <a:spcPts val="0"/>
              </a:spcAft>
              <a:buSzPts val="1400"/>
              <a:buChar char="■"/>
              <a:defRPr/>
            </a:lvl9pPr>
          </a:lstStyle>
          <a:p>
            <a:endParaRPr/>
          </a:p>
        </p:txBody>
      </p:sp>
      <p:sp>
        <p:nvSpPr>
          <p:cNvPr id="56" name="Google Shape;56;p9"/>
          <p:cNvSpPr txBox="1">
            <a:spLocks noGrp="1"/>
          </p:cNvSpPr>
          <p:nvPr>
            <p:ph type="title"/>
          </p:nvPr>
        </p:nvSpPr>
        <p:spPr>
          <a:xfrm>
            <a:off x="713225" y="445025"/>
            <a:ext cx="56799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cxnSp>
        <p:nvCxnSpPr>
          <p:cNvPr id="57" name="Google Shape;57;p9"/>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58" name="Google Shape;58;p9"/>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59" name="Google Shape;59;p9"/>
          <p:cNvCxnSpPr/>
          <p:nvPr/>
        </p:nvCxnSpPr>
        <p:spPr>
          <a:xfrm flipH="1">
            <a:off x="5925450" y="2797500"/>
            <a:ext cx="3378000" cy="24669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0"/>
        <p:cNvGrpSpPr/>
        <p:nvPr/>
      </p:nvGrpSpPr>
      <p:grpSpPr>
        <a:xfrm>
          <a:off x="0" y="0"/>
          <a:ext cx="0" cy="0"/>
          <a:chOff x="0" y="0"/>
          <a:chExt cx="0" cy="0"/>
        </a:xfrm>
      </p:grpSpPr>
      <p:sp>
        <p:nvSpPr>
          <p:cNvPr id="61" name="Google Shape;61;p10"/>
          <p:cNvSpPr txBox="1">
            <a:spLocks noGrp="1"/>
          </p:cNvSpPr>
          <p:nvPr>
            <p:ph type="body" idx="1"/>
          </p:nvPr>
        </p:nvSpPr>
        <p:spPr>
          <a:xfrm>
            <a:off x="713225" y="539500"/>
            <a:ext cx="3557100" cy="9777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sz="3000">
                <a:latin typeface="Vidaloka"/>
                <a:ea typeface="Vidaloka"/>
                <a:cs typeface="Vidaloka"/>
                <a:sym typeface="Vidaloka"/>
              </a:defRPr>
            </a:lvl1pPr>
          </a:lstStyle>
          <a:p>
            <a:endParaRPr/>
          </a:p>
        </p:txBody>
      </p:sp>
      <p:cxnSp>
        <p:nvCxnSpPr>
          <p:cNvPr id="62" name="Google Shape;62;p10"/>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63" name="Google Shape;63;p10"/>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64" name="Google Shape;64;p10"/>
          <p:cNvCxnSpPr/>
          <p:nvPr/>
        </p:nvCxnSpPr>
        <p:spPr>
          <a:xfrm rot="10800000" flipH="1">
            <a:off x="6144975" y="3103725"/>
            <a:ext cx="3118200" cy="22011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000"/>
              <a:buFont typeface="Vidaloka"/>
              <a:buNone/>
              <a:defRPr sz="3000">
                <a:solidFill>
                  <a:schemeClr val="dk1"/>
                </a:solidFill>
                <a:latin typeface="Vidaloka"/>
                <a:ea typeface="Vidaloka"/>
                <a:cs typeface="Vidaloka"/>
                <a:sym typeface="Vidaloka"/>
              </a:defRPr>
            </a:lvl1pPr>
            <a:lvl2pPr lvl="1">
              <a:spcBef>
                <a:spcPts val="0"/>
              </a:spcBef>
              <a:spcAft>
                <a:spcPts val="0"/>
              </a:spcAft>
              <a:buClr>
                <a:schemeClr val="dk1"/>
              </a:buClr>
              <a:buSzPts val="3000"/>
              <a:buNone/>
              <a:defRPr sz="3000" i="1">
                <a:solidFill>
                  <a:schemeClr val="dk1"/>
                </a:solidFill>
              </a:defRPr>
            </a:lvl2pPr>
            <a:lvl3pPr lvl="2">
              <a:spcBef>
                <a:spcPts val="0"/>
              </a:spcBef>
              <a:spcAft>
                <a:spcPts val="0"/>
              </a:spcAft>
              <a:buClr>
                <a:schemeClr val="dk1"/>
              </a:buClr>
              <a:buSzPts val="3000"/>
              <a:buNone/>
              <a:defRPr sz="3000" i="1">
                <a:solidFill>
                  <a:schemeClr val="dk1"/>
                </a:solidFill>
              </a:defRPr>
            </a:lvl3pPr>
            <a:lvl4pPr lvl="3">
              <a:spcBef>
                <a:spcPts val="0"/>
              </a:spcBef>
              <a:spcAft>
                <a:spcPts val="0"/>
              </a:spcAft>
              <a:buClr>
                <a:schemeClr val="dk1"/>
              </a:buClr>
              <a:buSzPts val="3000"/>
              <a:buNone/>
              <a:defRPr sz="3000" i="1">
                <a:solidFill>
                  <a:schemeClr val="dk1"/>
                </a:solidFill>
              </a:defRPr>
            </a:lvl4pPr>
            <a:lvl5pPr lvl="4">
              <a:spcBef>
                <a:spcPts val="0"/>
              </a:spcBef>
              <a:spcAft>
                <a:spcPts val="0"/>
              </a:spcAft>
              <a:buClr>
                <a:schemeClr val="dk1"/>
              </a:buClr>
              <a:buSzPts val="3000"/>
              <a:buNone/>
              <a:defRPr sz="3000" i="1">
                <a:solidFill>
                  <a:schemeClr val="dk1"/>
                </a:solidFill>
              </a:defRPr>
            </a:lvl5pPr>
            <a:lvl6pPr lvl="5">
              <a:spcBef>
                <a:spcPts val="0"/>
              </a:spcBef>
              <a:spcAft>
                <a:spcPts val="0"/>
              </a:spcAft>
              <a:buClr>
                <a:schemeClr val="dk1"/>
              </a:buClr>
              <a:buSzPts val="3000"/>
              <a:buNone/>
              <a:defRPr sz="3000" i="1">
                <a:solidFill>
                  <a:schemeClr val="dk1"/>
                </a:solidFill>
              </a:defRPr>
            </a:lvl6pPr>
            <a:lvl7pPr lvl="6">
              <a:spcBef>
                <a:spcPts val="0"/>
              </a:spcBef>
              <a:spcAft>
                <a:spcPts val="0"/>
              </a:spcAft>
              <a:buClr>
                <a:schemeClr val="dk1"/>
              </a:buClr>
              <a:buSzPts val="3000"/>
              <a:buNone/>
              <a:defRPr sz="3000" i="1">
                <a:solidFill>
                  <a:schemeClr val="dk1"/>
                </a:solidFill>
              </a:defRPr>
            </a:lvl7pPr>
            <a:lvl8pPr lvl="7">
              <a:spcBef>
                <a:spcPts val="0"/>
              </a:spcBef>
              <a:spcAft>
                <a:spcPts val="0"/>
              </a:spcAft>
              <a:buClr>
                <a:schemeClr val="dk1"/>
              </a:buClr>
              <a:buSzPts val="3000"/>
              <a:buNone/>
              <a:defRPr sz="3000" i="1">
                <a:solidFill>
                  <a:schemeClr val="dk1"/>
                </a:solidFill>
              </a:defRPr>
            </a:lvl8pPr>
            <a:lvl9pPr lvl="8">
              <a:spcBef>
                <a:spcPts val="0"/>
              </a:spcBef>
              <a:spcAft>
                <a:spcPts val="0"/>
              </a:spcAft>
              <a:buClr>
                <a:schemeClr val="dk1"/>
              </a:buClr>
              <a:buSzPts val="3000"/>
              <a:buNone/>
              <a:defRPr sz="3000" i="1">
                <a:solidFill>
                  <a:schemeClr val="dk1"/>
                </a:solidFill>
              </a:defRPr>
            </a:lvl9pPr>
          </a:lstStyle>
          <a:p>
            <a:endParaRPr/>
          </a:p>
        </p:txBody>
      </p:sp>
      <p:sp>
        <p:nvSpPr>
          <p:cNvPr id="7" name="Google Shape;7;p1"/>
          <p:cNvSpPr txBox="1">
            <a:spLocks noGrp="1"/>
          </p:cNvSpPr>
          <p:nvPr>
            <p:ph type="body" idx="1"/>
          </p:nvPr>
        </p:nvSpPr>
        <p:spPr>
          <a:xfrm>
            <a:off x="713250" y="1152475"/>
            <a:ext cx="77175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marL="914400" lvl="1"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marL="1371600" lvl="2"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marL="1828800" lvl="3"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marL="2286000" lvl="4"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marL="2743200" lvl="5"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marL="3200400" lvl="6"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marL="3657600" lvl="7"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marL="4114800" lvl="8"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9.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0.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1.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2.xml"/><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3.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4.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5.xml"/><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6.xml"/><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7.xml"/><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8.xml"/><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9.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0.xml"/><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1.xml"/><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2.xml"/><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p34"/>
          <p:cNvSpPr txBox="1">
            <a:spLocks noGrp="1"/>
          </p:cNvSpPr>
          <p:nvPr>
            <p:ph type="ctrTitle"/>
          </p:nvPr>
        </p:nvSpPr>
        <p:spPr>
          <a:xfrm>
            <a:off x="1041675" y="619750"/>
            <a:ext cx="7705500" cy="1135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2000" b="1">
                <a:latin typeface="Arial"/>
                <a:ea typeface="Arial"/>
                <a:cs typeface="Arial"/>
                <a:sym typeface="Arial"/>
              </a:rPr>
              <a:t>TRƯỜNG ĐẠI HỌC SƯ PHẠM KỸ THUẬT TP.HỒ CHÍ MINH</a:t>
            </a:r>
            <a:endParaRPr sz="2000" b="1">
              <a:latin typeface="Arial"/>
              <a:ea typeface="Arial"/>
              <a:cs typeface="Arial"/>
              <a:sym typeface="Arial"/>
            </a:endParaRPr>
          </a:p>
          <a:p>
            <a:pPr marL="0" lvl="0" indent="0" algn="ctr" rtl="0">
              <a:spcBef>
                <a:spcPts val="0"/>
              </a:spcBef>
              <a:spcAft>
                <a:spcPts val="0"/>
              </a:spcAft>
              <a:buNone/>
            </a:pPr>
            <a:r>
              <a:rPr lang="en" sz="2000" b="1">
                <a:latin typeface="Arial"/>
                <a:ea typeface="Arial"/>
                <a:cs typeface="Arial"/>
                <a:sym typeface="Arial"/>
              </a:rPr>
              <a:t>KHOA CÔNG NGHỆ THÔNG TIN</a:t>
            </a:r>
            <a:endParaRPr sz="2000" b="1">
              <a:latin typeface="Arial"/>
              <a:ea typeface="Arial"/>
              <a:cs typeface="Arial"/>
              <a:sym typeface="Arial"/>
            </a:endParaRPr>
          </a:p>
        </p:txBody>
      </p:sp>
      <p:sp>
        <p:nvSpPr>
          <p:cNvPr id="246" name="Google Shape;246;p34"/>
          <p:cNvSpPr txBox="1">
            <a:spLocks noGrp="1"/>
          </p:cNvSpPr>
          <p:nvPr>
            <p:ph type="subTitle" idx="1"/>
          </p:nvPr>
        </p:nvSpPr>
        <p:spPr>
          <a:xfrm>
            <a:off x="1128025" y="1996150"/>
            <a:ext cx="7064100" cy="820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t>BÁO CÁO CUỐI KỲ</a:t>
            </a:r>
            <a:endParaRPr b="1"/>
          </a:p>
          <a:p>
            <a:pPr marL="0" lvl="0" indent="0" algn="ctr" rtl="0">
              <a:spcBef>
                <a:spcPts val="0"/>
              </a:spcBef>
              <a:spcAft>
                <a:spcPts val="0"/>
              </a:spcAft>
              <a:buNone/>
            </a:pPr>
            <a:r>
              <a:rPr lang="en" b="1"/>
              <a:t>MÔN: ĐIỆN TOÁN ĐÁM MÂY</a:t>
            </a:r>
            <a:endParaRPr b="1"/>
          </a:p>
        </p:txBody>
      </p:sp>
      <p:sp>
        <p:nvSpPr>
          <p:cNvPr id="247" name="Google Shape;247;p34"/>
          <p:cNvSpPr txBox="1"/>
          <p:nvPr/>
        </p:nvSpPr>
        <p:spPr>
          <a:xfrm>
            <a:off x="1041675" y="2609638"/>
            <a:ext cx="8686500" cy="492600"/>
          </a:xfrm>
          <a:prstGeom prst="rect">
            <a:avLst/>
          </a:prstGeom>
          <a:noFill/>
          <a:ln>
            <a:noFill/>
          </a:ln>
        </p:spPr>
        <p:txBody>
          <a:bodyPr spcFirstLastPara="1" wrap="square" lIns="91425" tIns="91425" rIns="91425" bIns="91425" anchor="t" anchorCtr="0">
            <a:spAutoFit/>
          </a:bodyPr>
          <a:lstStyle/>
          <a:p>
            <a:pPr marL="0" lvl="0" indent="457200" algn="l" rtl="0">
              <a:spcBef>
                <a:spcPts val="0"/>
              </a:spcBef>
              <a:spcAft>
                <a:spcPts val="0"/>
              </a:spcAft>
              <a:buNone/>
            </a:pPr>
            <a:r>
              <a:rPr lang="en" sz="1500" b="1">
                <a:latin typeface="Montserrat"/>
                <a:ea typeface="Montserrat"/>
                <a:cs typeface="Montserrat"/>
                <a:sym typeface="Montserrat"/>
              </a:rPr>
              <a:t>Tên đề tài: </a:t>
            </a:r>
            <a:r>
              <a:rPr lang="en" sz="2000" b="1">
                <a:solidFill>
                  <a:schemeClr val="dk1"/>
                </a:solidFill>
              </a:rPr>
              <a:t>Tìm hiểu Apache Hive và viết ứng dụng demo</a:t>
            </a:r>
            <a:endParaRPr sz="2000" b="1">
              <a:latin typeface="Montserrat"/>
              <a:ea typeface="Montserrat"/>
              <a:cs typeface="Montserrat"/>
              <a:sym typeface="Montserrat"/>
            </a:endParaRPr>
          </a:p>
        </p:txBody>
      </p:sp>
      <p:sp>
        <p:nvSpPr>
          <p:cNvPr id="248" name="Google Shape;248;p34"/>
          <p:cNvSpPr txBox="1"/>
          <p:nvPr/>
        </p:nvSpPr>
        <p:spPr>
          <a:xfrm>
            <a:off x="985350" y="3117275"/>
            <a:ext cx="2999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Montserrat"/>
                <a:ea typeface="Montserrat"/>
                <a:cs typeface="Montserrat"/>
                <a:sym typeface="Montserrat"/>
              </a:rPr>
              <a:t>GVHD: TS. Huỳnh Xuân Phụng</a:t>
            </a:r>
            <a:endParaRPr>
              <a:latin typeface="Montserrat"/>
              <a:ea typeface="Montserrat"/>
              <a:cs typeface="Montserrat"/>
              <a:sym typeface="Montserrat"/>
            </a:endParaRPr>
          </a:p>
        </p:txBody>
      </p:sp>
      <p:sp>
        <p:nvSpPr>
          <p:cNvPr id="249" name="Google Shape;249;p34"/>
          <p:cNvSpPr txBox="1"/>
          <p:nvPr/>
        </p:nvSpPr>
        <p:spPr>
          <a:xfrm>
            <a:off x="985350" y="3633263"/>
            <a:ext cx="4008300" cy="104641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latin typeface="Montserrat"/>
                <a:ea typeface="Montserrat"/>
                <a:cs typeface="Montserrat"/>
                <a:sym typeface="Montserrat"/>
              </a:rPr>
              <a:t>Nhóm 2 đề tài 6</a:t>
            </a:r>
            <a:endParaRPr dirty="0">
              <a:latin typeface="Montserrat"/>
              <a:ea typeface="Montserrat"/>
              <a:cs typeface="Montserrat"/>
              <a:sym typeface="Montserrat"/>
            </a:endParaRPr>
          </a:p>
          <a:p>
            <a:pPr marL="0" lvl="0" indent="0" algn="l" rtl="0">
              <a:spcBef>
                <a:spcPts val="0"/>
              </a:spcBef>
              <a:spcAft>
                <a:spcPts val="0"/>
              </a:spcAft>
              <a:buNone/>
            </a:pPr>
            <a:r>
              <a:rPr lang="en" dirty="0">
                <a:latin typeface="Montserrat"/>
                <a:ea typeface="Montserrat"/>
                <a:cs typeface="Montserrat"/>
                <a:sym typeface="Montserrat"/>
              </a:rPr>
              <a:t>Nguyễn Thị Nhả Thư 	19133054</a:t>
            </a:r>
          </a:p>
          <a:p>
            <a:r>
              <a:rPr lang="en-US" dirty="0" err="1">
                <a:latin typeface="Montserrat"/>
                <a:ea typeface="Montserrat"/>
                <a:cs typeface="Montserrat"/>
                <a:sym typeface="Montserrat"/>
              </a:rPr>
              <a:t>Võ</a:t>
            </a:r>
            <a:r>
              <a:rPr lang="en-US" dirty="0">
                <a:latin typeface="Montserrat"/>
                <a:ea typeface="Montserrat"/>
                <a:cs typeface="Montserrat"/>
                <a:sym typeface="Montserrat"/>
              </a:rPr>
              <a:t> </a:t>
            </a:r>
            <a:r>
              <a:rPr lang="en-US" dirty="0" err="1">
                <a:latin typeface="Montserrat"/>
                <a:ea typeface="Montserrat"/>
                <a:cs typeface="Montserrat"/>
                <a:sym typeface="Montserrat"/>
              </a:rPr>
              <a:t>Thành</a:t>
            </a:r>
            <a:r>
              <a:rPr lang="en-US" dirty="0">
                <a:latin typeface="Montserrat"/>
                <a:ea typeface="Montserrat"/>
                <a:cs typeface="Montserrat"/>
                <a:sym typeface="Montserrat"/>
              </a:rPr>
              <a:t> </a:t>
            </a:r>
            <a:r>
              <a:rPr lang="en-US" dirty="0" err="1">
                <a:latin typeface="Montserrat"/>
                <a:ea typeface="Montserrat"/>
                <a:cs typeface="Montserrat"/>
                <a:sym typeface="Montserrat"/>
              </a:rPr>
              <a:t>Đạt</a:t>
            </a:r>
            <a:r>
              <a:rPr lang="en-US" dirty="0">
                <a:latin typeface="Montserrat"/>
                <a:ea typeface="Montserrat"/>
                <a:cs typeface="Montserrat"/>
                <a:sym typeface="Montserrat"/>
              </a:rPr>
              <a:t>		19133019</a:t>
            </a:r>
          </a:p>
          <a:p>
            <a:pPr marL="0" lvl="0" indent="0" algn="l" rtl="0">
              <a:spcBef>
                <a:spcPts val="0"/>
              </a:spcBef>
              <a:spcAft>
                <a:spcPts val="0"/>
              </a:spcAft>
              <a:buNone/>
            </a:pPr>
            <a:endParaRPr dirty="0">
              <a:latin typeface="Montserrat"/>
              <a:ea typeface="Montserrat"/>
              <a:cs typeface="Montserrat"/>
              <a:sym typeface="Montserra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Google Shape;309;p43"/>
          <p:cNvSpPr txBox="1"/>
          <p:nvPr/>
        </p:nvSpPr>
        <p:spPr>
          <a:xfrm>
            <a:off x="1147225" y="958575"/>
            <a:ext cx="29796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b="1"/>
              <a:t>Kiểu dữ liệu </a:t>
            </a:r>
            <a:endParaRPr sz="1600" b="1"/>
          </a:p>
        </p:txBody>
      </p:sp>
      <p:sp>
        <p:nvSpPr>
          <p:cNvPr id="310" name="Google Shape;310;p43"/>
          <p:cNvSpPr txBox="1"/>
          <p:nvPr/>
        </p:nvSpPr>
        <p:spPr>
          <a:xfrm>
            <a:off x="1182725" y="1419725"/>
            <a:ext cx="4339500" cy="18777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0"/>
              </a:spcBef>
              <a:spcAft>
                <a:spcPts val="0"/>
              </a:spcAft>
              <a:buNone/>
            </a:pPr>
            <a:r>
              <a:rPr lang="en" sz="1600"/>
              <a:t>Int</a:t>
            </a:r>
            <a:endParaRPr sz="1600"/>
          </a:p>
          <a:p>
            <a:pPr marL="0" lvl="0" indent="0" algn="l" rtl="0">
              <a:lnSpc>
                <a:spcPct val="100000"/>
              </a:lnSpc>
              <a:spcBef>
                <a:spcPts val="0"/>
              </a:spcBef>
              <a:spcAft>
                <a:spcPts val="0"/>
              </a:spcAft>
              <a:buNone/>
            </a:pPr>
            <a:r>
              <a:rPr lang="en" sz="1600"/>
              <a:t>Boolean</a:t>
            </a:r>
            <a:endParaRPr sz="1600"/>
          </a:p>
          <a:p>
            <a:pPr marL="0" lvl="0" indent="0" algn="l" rtl="0">
              <a:lnSpc>
                <a:spcPct val="100000"/>
              </a:lnSpc>
              <a:spcBef>
                <a:spcPts val="0"/>
              </a:spcBef>
              <a:spcAft>
                <a:spcPts val="0"/>
              </a:spcAft>
              <a:buNone/>
            </a:pPr>
            <a:r>
              <a:rPr lang="en" sz="1600">
                <a:solidFill>
                  <a:schemeClr val="dk1"/>
                </a:solidFill>
              </a:rPr>
              <a:t>Floating point numbers</a:t>
            </a:r>
            <a:endParaRPr sz="1600">
              <a:solidFill>
                <a:schemeClr val="dk1"/>
              </a:solidFill>
            </a:endParaRPr>
          </a:p>
          <a:p>
            <a:pPr marL="0" lvl="0" indent="0" algn="l" rtl="0">
              <a:lnSpc>
                <a:spcPct val="100000"/>
              </a:lnSpc>
              <a:spcBef>
                <a:spcPts val="0"/>
              </a:spcBef>
              <a:spcAft>
                <a:spcPts val="0"/>
              </a:spcAft>
              <a:buNone/>
            </a:pPr>
            <a:r>
              <a:rPr lang="en" sz="1600">
                <a:solidFill>
                  <a:schemeClr val="dk1"/>
                </a:solidFill>
              </a:rPr>
              <a:t>Struct</a:t>
            </a:r>
            <a:endParaRPr sz="1600">
              <a:solidFill>
                <a:schemeClr val="dk1"/>
              </a:solidFill>
            </a:endParaRPr>
          </a:p>
          <a:p>
            <a:pPr marL="0" lvl="0" indent="0" algn="l" rtl="0">
              <a:lnSpc>
                <a:spcPct val="100000"/>
              </a:lnSpc>
              <a:spcBef>
                <a:spcPts val="0"/>
              </a:spcBef>
              <a:spcAft>
                <a:spcPts val="0"/>
              </a:spcAft>
              <a:buNone/>
            </a:pPr>
            <a:r>
              <a:rPr lang="en" sz="1600">
                <a:solidFill>
                  <a:schemeClr val="dk1"/>
                </a:solidFill>
              </a:rPr>
              <a:t>Maps</a:t>
            </a:r>
            <a:endParaRPr sz="1600">
              <a:solidFill>
                <a:schemeClr val="dk1"/>
              </a:solidFill>
            </a:endParaRPr>
          </a:p>
          <a:p>
            <a:pPr marL="0" lvl="0" indent="0" algn="l" rtl="0">
              <a:lnSpc>
                <a:spcPct val="100000"/>
              </a:lnSpc>
              <a:spcBef>
                <a:spcPts val="0"/>
              </a:spcBef>
              <a:spcAft>
                <a:spcPts val="0"/>
              </a:spcAft>
              <a:buNone/>
            </a:pPr>
            <a:r>
              <a:rPr lang="en" sz="1600">
                <a:solidFill>
                  <a:schemeClr val="dk1"/>
                </a:solidFill>
              </a:rPr>
              <a:t>Arrays</a:t>
            </a:r>
            <a:endParaRPr sz="1600">
              <a:solidFill>
                <a:schemeClr val="dk1"/>
              </a:solidFill>
            </a:endParaRPr>
          </a:p>
          <a:p>
            <a:pPr marL="0" lvl="0" indent="0" algn="l" rtl="0">
              <a:spcBef>
                <a:spcPts val="0"/>
              </a:spcBef>
              <a:spcAft>
                <a:spcPts val="0"/>
              </a:spcAft>
              <a:buNone/>
            </a:pPr>
            <a:endParaRPr>
              <a:latin typeface="Montserrat"/>
              <a:ea typeface="Montserrat"/>
              <a:cs typeface="Montserrat"/>
              <a:sym typeface="Montserrat"/>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Google Shape;315;p44"/>
          <p:cNvSpPr txBox="1"/>
          <p:nvPr/>
        </p:nvSpPr>
        <p:spPr>
          <a:xfrm>
            <a:off x="1087825" y="756750"/>
            <a:ext cx="30000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b="1">
                <a:solidFill>
                  <a:schemeClr val="dk1"/>
                </a:solidFill>
              </a:rPr>
              <a:t>HiveSQL (HQL)</a:t>
            </a:r>
            <a:endParaRPr sz="1600"/>
          </a:p>
        </p:txBody>
      </p:sp>
      <p:sp>
        <p:nvSpPr>
          <p:cNvPr id="316" name="Google Shape;316;p44"/>
          <p:cNvSpPr txBox="1"/>
          <p:nvPr/>
        </p:nvSpPr>
        <p:spPr>
          <a:xfrm>
            <a:off x="1087825" y="1248000"/>
            <a:ext cx="6799200" cy="2370300"/>
          </a:xfrm>
          <a:prstGeom prst="rect">
            <a:avLst/>
          </a:prstGeom>
          <a:noFill/>
          <a:ln>
            <a:noFill/>
          </a:ln>
        </p:spPr>
        <p:txBody>
          <a:bodyPr spcFirstLastPara="1" wrap="square" lIns="91425" tIns="91425" rIns="91425" bIns="91425" anchor="t" anchorCtr="0">
            <a:spAutoFit/>
          </a:bodyPr>
          <a:lstStyle/>
          <a:p>
            <a:pPr marL="0" lvl="0" indent="0" algn="just" rtl="0">
              <a:lnSpc>
                <a:spcPct val="150000"/>
              </a:lnSpc>
              <a:spcBef>
                <a:spcPts val="1200"/>
              </a:spcBef>
              <a:spcAft>
                <a:spcPts val="0"/>
              </a:spcAft>
              <a:buNone/>
            </a:pPr>
            <a:r>
              <a:rPr lang="en" sz="1600">
                <a:solidFill>
                  <a:schemeClr val="dk1"/>
                </a:solidFill>
              </a:rPr>
              <a:t>·  	Tạo và quản lý tables và partitions.</a:t>
            </a:r>
            <a:endParaRPr sz="1600">
              <a:solidFill>
                <a:schemeClr val="dk1"/>
              </a:solidFill>
            </a:endParaRPr>
          </a:p>
          <a:p>
            <a:pPr marL="0" lvl="0" indent="0" algn="just" rtl="0">
              <a:lnSpc>
                <a:spcPct val="150000"/>
              </a:lnSpc>
              <a:spcBef>
                <a:spcPts val="1200"/>
              </a:spcBef>
              <a:spcAft>
                <a:spcPts val="0"/>
              </a:spcAft>
              <a:buNone/>
            </a:pPr>
            <a:r>
              <a:rPr lang="en" sz="1600">
                <a:solidFill>
                  <a:schemeClr val="dk1"/>
                </a:solidFill>
              </a:rPr>
              <a:t>·  	Hỗ trợ các toán tử Relational, Arithmetic và Logical khác nhau.</a:t>
            </a:r>
            <a:endParaRPr sz="1600">
              <a:solidFill>
                <a:schemeClr val="dk1"/>
              </a:solidFill>
            </a:endParaRPr>
          </a:p>
          <a:p>
            <a:pPr marL="0" lvl="0" indent="0" algn="just" rtl="0">
              <a:lnSpc>
                <a:spcPct val="150000"/>
              </a:lnSpc>
              <a:spcBef>
                <a:spcPts val="1200"/>
              </a:spcBef>
              <a:spcAft>
                <a:spcPts val="0"/>
              </a:spcAft>
              <a:buNone/>
            </a:pPr>
            <a:r>
              <a:rPr lang="en" sz="1600">
                <a:solidFill>
                  <a:schemeClr val="dk1"/>
                </a:solidFill>
              </a:rPr>
              <a:t>·  	Evaluate functions</a:t>
            </a:r>
            <a:endParaRPr sz="1600">
              <a:solidFill>
                <a:schemeClr val="dk1"/>
              </a:solidFill>
            </a:endParaRPr>
          </a:p>
          <a:p>
            <a:pPr marL="0" lvl="0" indent="0" algn="just" rtl="0">
              <a:lnSpc>
                <a:spcPct val="150000"/>
              </a:lnSpc>
              <a:spcBef>
                <a:spcPts val="1200"/>
              </a:spcBef>
              <a:spcAft>
                <a:spcPts val="1200"/>
              </a:spcAft>
              <a:buNone/>
            </a:pPr>
            <a:r>
              <a:rPr lang="en" sz="1600">
                <a:solidFill>
                  <a:schemeClr val="dk1"/>
                </a:solidFill>
              </a:rPr>
              <a:t>·  	Tải về nội dung 1 table từ thư mục cục bộ hoặc kết quả của câu truy vấn đến thư mục HDFS.</a:t>
            </a:r>
            <a:endParaRPr sz="1600">
              <a:solidFill>
                <a:schemeClr val="dk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p45"/>
          <p:cNvSpPr txBox="1"/>
          <p:nvPr/>
        </p:nvSpPr>
        <p:spPr>
          <a:xfrm>
            <a:off x="1643850" y="367375"/>
            <a:ext cx="38901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b="1"/>
              <a:t>2/ Cài đặt Hive</a:t>
            </a:r>
            <a:r>
              <a:rPr lang="en" sz="1600"/>
              <a:t> </a:t>
            </a:r>
            <a:endParaRPr sz="1600"/>
          </a:p>
        </p:txBody>
      </p:sp>
      <p:sp>
        <p:nvSpPr>
          <p:cNvPr id="322" name="Google Shape;322;p45"/>
          <p:cNvSpPr txBox="1"/>
          <p:nvPr/>
        </p:nvSpPr>
        <p:spPr>
          <a:xfrm>
            <a:off x="1289150" y="733925"/>
            <a:ext cx="3570900" cy="431100"/>
          </a:xfrm>
          <a:prstGeom prst="rect">
            <a:avLst/>
          </a:prstGeom>
          <a:noFill/>
          <a:ln>
            <a:noFill/>
          </a:ln>
        </p:spPr>
        <p:txBody>
          <a:bodyPr spcFirstLastPara="1" wrap="square" lIns="91425" tIns="91425" rIns="91425" bIns="91425" anchor="t" anchorCtr="0">
            <a:spAutoFit/>
          </a:bodyPr>
          <a:lstStyle/>
          <a:p>
            <a:pPr marL="457200" lvl="0" indent="-330200" algn="l" rtl="0">
              <a:spcBef>
                <a:spcPts val="0"/>
              </a:spcBef>
              <a:spcAft>
                <a:spcPts val="0"/>
              </a:spcAft>
              <a:buSzPts val="1600"/>
              <a:buFont typeface="Montserrat"/>
              <a:buChar char="●"/>
            </a:pPr>
            <a:r>
              <a:rPr lang="en" sz="1600"/>
              <a:t>Cài đặt ở local</a:t>
            </a:r>
            <a:endParaRPr sz="1600"/>
          </a:p>
        </p:txBody>
      </p:sp>
      <p:pic>
        <p:nvPicPr>
          <p:cNvPr id="323" name="Google Shape;323;p45"/>
          <p:cNvPicPr preferRelativeResize="0"/>
          <p:nvPr/>
        </p:nvPicPr>
        <p:blipFill>
          <a:blip r:embed="rId3">
            <a:alphaModFix/>
          </a:blip>
          <a:stretch>
            <a:fillRect/>
          </a:stretch>
        </p:blipFill>
        <p:spPr>
          <a:xfrm>
            <a:off x="199700" y="1720750"/>
            <a:ext cx="8839199" cy="2899632"/>
          </a:xfrm>
          <a:prstGeom prst="rect">
            <a:avLst/>
          </a:prstGeom>
          <a:noFill/>
          <a:ln>
            <a:noFill/>
          </a:ln>
        </p:spPr>
      </p:pic>
      <p:sp>
        <p:nvSpPr>
          <p:cNvPr id="324" name="Google Shape;324;p45"/>
          <p:cNvSpPr txBox="1"/>
          <p:nvPr/>
        </p:nvSpPr>
        <p:spPr>
          <a:xfrm>
            <a:off x="804350" y="1165025"/>
            <a:ext cx="22584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t>Cài OpenJDK</a:t>
            </a:r>
            <a:endParaRPr sz="160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pic>
        <p:nvPicPr>
          <p:cNvPr id="329" name="Google Shape;329;p46"/>
          <p:cNvPicPr preferRelativeResize="0"/>
          <p:nvPr/>
        </p:nvPicPr>
        <p:blipFill>
          <a:blip r:embed="rId3">
            <a:alphaModFix/>
          </a:blip>
          <a:stretch>
            <a:fillRect/>
          </a:stretch>
        </p:blipFill>
        <p:spPr>
          <a:xfrm>
            <a:off x="152400" y="2008800"/>
            <a:ext cx="8839199" cy="1272096"/>
          </a:xfrm>
          <a:prstGeom prst="rect">
            <a:avLst/>
          </a:prstGeom>
          <a:noFill/>
          <a:ln>
            <a:noFill/>
          </a:ln>
        </p:spPr>
      </p:pic>
      <p:sp>
        <p:nvSpPr>
          <p:cNvPr id="330" name="Google Shape;330;p46"/>
          <p:cNvSpPr txBox="1"/>
          <p:nvPr/>
        </p:nvSpPr>
        <p:spPr>
          <a:xfrm>
            <a:off x="1099950" y="1419725"/>
            <a:ext cx="31098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t>Kiểm tra phiên bản java</a:t>
            </a:r>
            <a:endParaRPr sz="160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pic>
        <p:nvPicPr>
          <p:cNvPr id="335" name="Google Shape;335;p47"/>
          <p:cNvPicPr preferRelativeResize="0"/>
          <p:nvPr/>
        </p:nvPicPr>
        <p:blipFill>
          <a:blip r:embed="rId3">
            <a:alphaModFix/>
          </a:blip>
          <a:stretch>
            <a:fillRect/>
          </a:stretch>
        </p:blipFill>
        <p:spPr>
          <a:xfrm>
            <a:off x="199725" y="1488525"/>
            <a:ext cx="8839199" cy="3096058"/>
          </a:xfrm>
          <a:prstGeom prst="rect">
            <a:avLst/>
          </a:prstGeom>
          <a:noFill/>
          <a:ln>
            <a:noFill/>
          </a:ln>
        </p:spPr>
      </p:pic>
      <p:sp>
        <p:nvSpPr>
          <p:cNvPr id="336" name="Google Shape;336;p47"/>
          <p:cNvSpPr txBox="1"/>
          <p:nvPr/>
        </p:nvSpPr>
        <p:spPr>
          <a:xfrm>
            <a:off x="1159075" y="875800"/>
            <a:ext cx="4233000" cy="9234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1200"/>
              </a:spcBef>
              <a:spcAft>
                <a:spcPts val="0"/>
              </a:spcAft>
              <a:buClr>
                <a:schemeClr val="dk1"/>
              </a:buClr>
              <a:buSzPts val="1100"/>
              <a:buFont typeface="Arial"/>
              <a:buNone/>
            </a:pPr>
            <a:r>
              <a:rPr lang="en" sz="1600">
                <a:solidFill>
                  <a:schemeClr val="dk1"/>
                </a:solidFill>
              </a:rPr>
              <a:t>Cài đặt OpenSSH</a:t>
            </a:r>
            <a:endParaRPr sz="1600">
              <a:solidFill>
                <a:schemeClr val="dk1"/>
              </a:solidFill>
            </a:endParaRPr>
          </a:p>
          <a:p>
            <a:pPr marL="0" lvl="0" indent="0" algn="l" rtl="0">
              <a:spcBef>
                <a:spcPts val="1200"/>
              </a:spcBef>
              <a:spcAft>
                <a:spcPts val="0"/>
              </a:spcAft>
              <a:buNone/>
            </a:pPr>
            <a:endParaRPr>
              <a:latin typeface="Montserrat"/>
              <a:ea typeface="Montserrat"/>
              <a:cs typeface="Montserrat"/>
              <a:sym typeface="Montserrat"/>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pic>
        <p:nvPicPr>
          <p:cNvPr id="341" name="Google Shape;341;p48"/>
          <p:cNvPicPr preferRelativeResize="0"/>
          <p:nvPr/>
        </p:nvPicPr>
        <p:blipFill>
          <a:blip r:embed="rId3">
            <a:alphaModFix/>
          </a:blip>
          <a:stretch>
            <a:fillRect/>
          </a:stretch>
        </p:blipFill>
        <p:spPr>
          <a:xfrm>
            <a:off x="152400" y="1455200"/>
            <a:ext cx="8839201" cy="3386225"/>
          </a:xfrm>
          <a:prstGeom prst="rect">
            <a:avLst/>
          </a:prstGeom>
          <a:noFill/>
          <a:ln>
            <a:noFill/>
          </a:ln>
        </p:spPr>
      </p:pic>
      <p:sp>
        <p:nvSpPr>
          <p:cNvPr id="342" name="Google Shape;342;p48"/>
          <p:cNvSpPr txBox="1"/>
          <p:nvPr/>
        </p:nvSpPr>
        <p:spPr>
          <a:xfrm>
            <a:off x="1360075" y="615675"/>
            <a:ext cx="35472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t>Tạo hadoopnhathu</a:t>
            </a:r>
            <a:endParaRPr sz="160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pic>
        <p:nvPicPr>
          <p:cNvPr id="347" name="Google Shape;347;p49"/>
          <p:cNvPicPr preferRelativeResize="0"/>
          <p:nvPr/>
        </p:nvPicPr>
        <p:blipFill>
          <a:blip r:embed="rId3">
            <a:alphaModFix/>
          </a:blip>
          <a:stretch>
            <a:fillRect/>
          </a:stretch>
        </p:blipFill>
        <p:spPr>
          <a:xfrm>
            <a:off x="152400" y="1372424"/>
            <a:ext cx="8839199" cy="3381975"/>
          </a:xfrm>
          <a:prstGeom prst="rect">
            <a:avLst/>
          </a:prstGeom>
          <a:noFill/>
          <a:ln>
            <a:noFill/>
          </a:ln>
        </p:spPr>
      </p:pic>
      <p:sp>
        <p:nvSpPr>
          <p:cNvPr id="348" name="Google Shape;348;p49"/>
          <p:cNvSpPr txBox="1"/>
          <p:nvPr/>
        </p:nvSpPr>
        <p:spPr>
          <a:xfrm>
            <a:off x="1371900" y="568375"/>
            <a:ext cx="7295400" cy="12930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1200"/>
              </a:spcBef>
              <a:spcAft>
                <a:spcPts val="0"/>
              </a:spcAft>
              <a:buClr>
                <a:schemeClr val="dk1"/>
              </a:buClr>
              <a:buSzPts val="1100"/>
              <a:buFont typeface="Arial"/>
              <a:buNone/>
            </a:pPr>
            <a:r>
              <a:rPr lang="en" sz="1600">
                <a:solidFill>
                  <a:schemeClr val="dk1"/>
                </a:solidFill>
              </a:rPr>
              <a:t>Bật không mật khẩu cho người dùng hdoop để tránh phải nhập lại mật khẩu nhiều lần.</a:t>
            </a:r>
            <a:endParaRPr sz="1600">
              <a:solidFill>
                <a:schemeClr val="dk1"/>
              </a:solidFill>
            </a:endParaRPr>
          </a:p>
          <a:p>
            <a:pPr marL="0" lvl="0" indent="0" algn="l" rtl="0">
              <a:spcBef>
                <a:spcPts val="1200"/>
              </a:spcBef>
              <a:spcAft>
                <a:spcPts val="0"/>
              </a:spcAft>
              <a:buNone/>
            </a:pPr>
            <a:endParaRPr>
              <a:latin typeface="Montserrat"/>
              <a:ea typeface="Montserrat"/>
              <a:cs typeface="Montserrat"/>
              <a:sym typeface="Montserrat"/>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pic>
        <p:nvPicPr>
          <p:cNvPr id="353" name="Google Shape;353;p50"/>
          <p:cNvPicPr preferRelativeResize="0"/>
          <p:nvPr/>
        </p:nvPicPr>
        <p:blipFill>
          <a:blip r:embed="rId3">
            <a:alphaModFix/>
          </a:blip>
          <a:stretch>
            <a:fillRect/>
          </a:stretch>
        </p:blipFill>
        <p:spPr>
          <a:xfrm>
            <a:off x="152400" y="1206875"/>
            <a:ext cx="8818024" cy="33935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pic>
        <p:nvPicPr>
          <p:cNvPr id="358" name="Google Shape;358;p51"/>
          <p:cNvPicPr preferRelativeResize="0"/>
          <p:nvPr/>
        </p:nvPicPr>
        <p:blipFill>
          <a:blip r:embed="rId3">
            <a:alphaModFix/>
          </a:blip>
          <a:stretch>
            <a:fillRect/>
          </a:stretch>
        </p:blipFill>
        <p:spPr>
          <a:xfrm>
            <a:off x="152400" y="1800075"/>
            <a:ext cx="8839199" cy="1543352"/>
          </a:xfrm>
          <a:prstGeom prst="rect">
            <a:avLst/>
          </a:prstGeom>
          <a:noFill/>
          <a:ln>
            <a:noFill/>
          </a:ln>
        </p:spPr>
      </p:pic>
      <p:sp>
        <p:nvSpPr>
          <p:cNvPr id="359" name="Google Shape;359;p51"/>
          <p:cNvSpPr txBox="1"/>
          <p:nvPr/>
        </p:nvSpPr>
        <p:spPr>
          <a:xfrm>
            <a:off x="1371900" y="887625"/>
            <a:ext cx="33108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t>Tải hadoop</a:t>
            </a:r>
            <a:endParaRPr sz="160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pic>
        <p:nvPicPr>
          <p:cNvPr id="364" name="Google Shape;364;p52"/>
          <p:cNvPicPr preferRelativeResize="0"/>
          <p:nvPr/>
        </p:nvPicPr>
        <p:blipFill>
          <a:blip r:embed="rId3">
            <a:alphaModFix/>
          </a:blip>
          <a:stretch>
            <a:fillRect/>
          </a:stretch>
        </p:blipFill>
        <p:spPr>
          <a:xfrm>
            <a:off x="282450" y="1843250"/>
            <a:ext cx="8401050" cy="2533650"/>
          </a:xfrm>
          <a:prstGeom prst="rect">
            <a:avLst/>
          </a:prstGeom>
          <a:noFill/>
          <a:ln>
            <a:noFill/>
          </a:ln>
        </p:spPr>
      </p:pic>
      <p:sp>
        <p:nvSpPr>
          <p:cNvPr id="365" name="Google Shape;365;p52"/>
          <p:cNvSpPr txBox="1"/>
          <p:nvPr/>
        </p:nvSpPr>
        <p:spPr>
          <a:xfrm>
            <a:off x="1300950" y="793050"/>
            <a:ext cx="45996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t>Cài đặt môi trường</a:t>
            </a:r>
            <a:endParaRPr sz="16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35"/>
          <p:cNvSpPr txBox="1">
            <a:spLocks noGrp="1"/>
          </p:cNvSpPr>
          <p:nvPr>
            <p:ph type="ctrTitle"/>
          </p:nvPr>
        </p:nvSpPr>
        <p:spPr>
          <a:xfrm>
            <a:off x="742800" y="838575"/>
            <a:ext cx="5380200" cy="509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300"/>
              <a:t>Nội dung báo cáo </a:t>
            </a:r>
            <a:endParaRPr sz="3300"/>
          </a:p>
        </p:txBody>
      </p:sp>
      <p:sp>
        <p:nvSpPr>
          <p:cNvPr id="255" name="Google Shape;255;p35"/>
          <p:cNvSpPr txBox="1">
            <a:spLocks noGrp="1"/>
          </p:cNvSpPr>
          <p:nvPr>
            <p:ph type="subTitle" idx="1"/>
          </p:nvPr>
        </p:nvSpPr>
        <p:spPr>
          <a:xfrm>
            <a:off x="940800" y="1855025"/>
            <a:ext cx="7846500" cy="149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b="1"/>
              <a:t>1/ Lý thuyết về Apache hive</a:t>
            </a:r>
            <a:endParaRPr sz="2000" b="1"/>
          </a:p>
          <a:p>
            <a:pPr marL="0" lvl="0" indent="0" algn="l" rtl="0">
              <a:spcBef>
                <a:spcPts val="0"/>
              </a:spcBef>
              <a:spcAft>
                <a:spcPts val="0"/>
              </a:spcAft>
              <a:buNone/>
            </a:pPr>
            <a:r>
              <a:rPr lang="en" sz="2000" b="1"/>
              <a:t>2/ Cài đặt, thiết kế và xây dựng data warehouse</a:t>
            </a:r>
            <a:endParaRPr sz="1400" b="1">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endParaRPr sz="2000" b="1"/>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sp>
        <p:nvSpPr>
          <p:cNvPr id="370" name="Google Shape;370;p53"/>
          <p:cNvSpPr txBox="1"/>
          <p:nvPr/>
        </p:nvSpPr>
        <p:spPr>
          <a:xfrm>
            <a:off x="1265475" y="733925"/>
            <a:ext cx="47889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t>Tải hive </a:t>
            </a:r>
            <a:endParaRPr sz="1600"/>
          </a:p>
        </p:txBody>
      </p:sp>
      <p:pic>
        <p:nvPicPr>
          <p:cNvPr id="371" name="Google Shape;371;p53"/>
          <p:cNvPicPr preferRelativeResize="0"/>
          <p:nvPr/>
        </p:nvPicPr>
        <p:blipFill>
          <a:blip r:embed="rId3">
            <a:alphaModFix/>
          </a:blip>
          <a:stretch>
            <a:fillRect/>
          </a:stretch>
        </p:blipFill>
        <p:spPr>
          <a:xfrm>
            <a:off x="152400" y="1286525"/>
            <a:ext cx="8839199" cy="1131792"/>
          </a:xfrm>
          <a:prstGeom prst="rect">
            <a:avLst/>
          </a:prstGeom>
          <a:noFill/>
          <a:ln>
            <a:noFill/>
          </a:ln>
        </p:spPr>
      </p:pic>
      <p:pic>
        <p:nvPicPr>
          <p:cNvPr id="372" name="Google Shape;372;p53"/>
          <p:cNvPicPr preferRelativeResize="0"/>
          <p:nvPr/>
        </p:nvPicPr>
        <p:blipFill>
          <a:blip r:embed="rId4">
            <a:alphaModFix/>
          </a:blip>
          <a:stretch>
            <a:fillRect/>
          </a:stretch>
        </p:blipFill>
        <p:spPr>
          <a:xfrm>
            <a:off x="152400" y="2570717"/>
            <a:ext cx="5391150" cy="10477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p54"/>
          <p:cNvSpPr txBox="1"/>
          <p:nvPr/>
        </p:nvSpPr>
        <p:spPr>
          <a:xfrm>
            <a:off x="1466500" y="438325"/>
            <a:ext cx="50724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t>Cấu hình file hive-site.xml và sử dụng hive</a:t>
            </a:r>
            <a:endParaRPr sz="1600"/>
          </a:p>
        </p:txBody>
      </p:sp>
      <p:pic>
        <p:nvPicPr>
          <p:cNvPr id="378" name="Google Shape;378;p54"/>
          <p:cNvPicPr preferRelativeResize="0"/>
          <p:nvPr/>
        </p:nvPicPr>
        <p:blipFill>
          <a:blip r:embed="rId3">
            <a:alphaModFix/>
          </a:blip>
          <a:stretch>
            <a:fillRect/>
          </a:stretch>
        </p:blipFill>
        <p:spPr>
          <a:xfrm>
            <a:off x="152400" y="869425"/>
            <a:ext cx="8839201" cy="2125528"/>
          </a:xfrm>
          <a:prstGeom prst="rect">
            <a:avLst/>
          </a:prstGeom>
          <a:noFill/>
          <a:ln>
            <a:noFill/>
          </a:ln>
        </p:spPr>
      </p:pic>
      <p:pic>
        <p:nvPicPr>
          <p:cNvPr id="379" name="Google Shape;379;p54"/>
          <p:cNvPicPr preferRelativeResize="0"/>
          <p:nvPr/>
        </p:nvPicPr>
        <p:blipFill>
          <a:blip r:embed="rId4">
            <a:alphaModFix/>
          </a:blip>
          <a:stretch>
            <a:fillRect/>
          </a:stretch>
        </p:blipFill>
        <p:spPr>
          <a:xfrm>
            <a:off x="152400" y="3052753"/>
            <a:ext cx="8839199" cy="1693011"/>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384" name="Google Shape;384;p55"/>
          <p:cNvSpPr txBox="1"/>
          <p:nvPr/>
        </p:nvSpPr>
        <p:spPr>
          <a:xfrm>
            <a:off x="1312775" y="568375"/>
            <a:ext cx="52026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b="1"/>
              <a:t>Thiết kế cơ sở dữ liệu</a:t>
            </a:r>
            <a:endParaRPr sz="1600" b="1"/>
          </a:p>
        </p:txBody>
      </p:sp>
      <p:pic>
        <p:nvPicPr>
          <p:cNvPr id="385" name="Google Shape;385;p55"/>
          <p:cNvPicPr preferRelativeResize="0"/>
          <p:nvPr/>
        </p:nvPicPr>
        <p:blipFill>
          <a:blip r:embed="rId3">
            <a:alphaModFix/>
          </a:blip>
          <a:stretch>
            <a:fillRect/>
          </a:stretch>
        </p:blipFill>
        <p:spPr>
          <a:xfrm>
            <a:off x="1312775" y="915400"/>
            <a:ext cx="4809298" cy="3839226"/>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390" name="Google Shape;390;p56"/>
          <p:cNvSpPr txBox="1"/>
          <p:nvPr/>
        </p:nvSpPr>
        <p:spPr>
          <a:xfrm>
            <a:off x="720000" y="513325"/>
            <a:ext cx="7704000" cy="572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b="1">
                <a:solidFill>
                  <a:srgbClr val="29235C"/>
                </a:solidFill>
              </a:rPr>
              <a:t>Cài đặt hive trên EMR</a:t>
            </a:r>
            <a:endParaRPr sz="2400" b="1">
              <a:solidFill>
                <a:srgbClr val="213B55"/>
              </a:solidFill>
            </a:endParaRPr>
          </a:p>
        </p:txBody>
      </p:sp>
      <p:sp>
        <p:nvSpPr>
          <p:cNvPr id="391" name="Google Shape;391;p56"/>
          <p:cNvSpPr txBox="1"/>
          <p:nvPr/>
        </p:nvSpPr>
        <p:spPr>
          <a:xfrm>
            <a:off x="353400" y="1024800"/>
            <a:ext cx="8437200" cy="6003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1000"/>
              </a:spcBef>
              <a:spcAft>
                <a:spcPts val="0"/>
              </a:spcAft>
              <a:buNone/>
            </a:pPr>
            <a:r>
              <a:rPr lang="en" sz="3000">
                <a:solidFill>
                  <a:schemeClr val="dk1"/>
                </a:solidFill>
              </a:rPr>
              <a:t>   Tìm hiểu Amazon EMR</a:t>
            </a:r>
            <a:endParaRPr sz="3000">
              <a:solidFill>
                <a:schemeClr val="dk1"/>
              </a:solidFill>
            </a:endParaRPr>
          </a:p>
        </p:txBody>
      </p:sp>
      <p:pic>
        <p:nvPicPr>
          <p:cNvPr id="392" name="Google Shape;392;p56"/>
          <p:cNvPicPr preferRelativeResize="0"/>
          <p:nvPr/>
        </p:nvPicPr>
        <p:blipFill rotWithShape="1">
          <a:blip r:embed="rId3">
            <a:alphaModFix/>
          </a:blip>
          <a:srcRect l="-133970" t="22350" r="133970" b="-22350"/>
          <a:stretch/>
        </p:blipFill>
        <p:spPr>
          <a:xfrm>
            <a:off x="152400" y="3263700"/>
            <a:ext cx="2556066" cy="1702600"/>
          </a:xfrm>
          <a:prstGeom prst="rect">
            <a:avLst/>
          </a:prstGeom>
          <a:noFill/>
          <a:ln>
            <a:noFill/>
          </a:ln>
        </p:spPr>
      </p:pic>
      <p:sp>
        <p:nvSpPr>
          <p:cNvPr id="393" name="Google Shape;393;p56"/>
          <p:cNvSpPr txBox="1"/>
          <p:nvPr/>
        </p:nvSpPr>
        <p:spPr>
          <a:xfrm>
            <a:off x="720000" y="1545088"/>
            <a:ext cx="81147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a:solidFill>
                  <a:schemeClr val="dk1"/>
                </a:solidFill>
                <a:highlight>
                  <a:schemeClr val="lt1"/>
                </a:highlight>
              </a:rPr>
              <a:t>Amazon EMR (Amazon Elastic MapReduce): là platform giúp đơn giản hóa việc chạy các framework của big data</a:t>
            </a:r>
            <a:endParaRPr sz="2000">
              <a:solidFill>
                <a:schemeClr val="dk1"/>
              </a:solidFill>
              <a:highlight>
                <a:schemeClr val="lt1"/>
              </a:highlight>
              <a:latin typeface="Montserrat"/>
              <a:ea typeface="Montserrat"/>
              <a:cs typeface="Montserrat"/>
              <a:sym typeface="Montserrat"/>
            </a:endParaRPr>
          </a:p>
        </p:txBody>
      </p:sp>
      <p:sp>
        <p:nvSpPr>
          <p:cNvPr id="394" name="Google Shape;394;p56"/>
          <p:cNvSpPr txBox="1"/>
          <p:nvPr/>
        </p:nvSpPr>
        <p:spPr>
          <a:xfrm>
            <a:off x="826875" y="2345500"/>
            <a:ext cx="68955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a:t>Các node trong  Amazon EMR:</a:t>
            </a:r>
            <a:endParaRPr sz="2000"/>
          </a:p>
          <a:p>
            <a:pPr marL="0" lvl="0" indent="0" algn="l" rtl="0">
              <a:spcBef>
                <a:spcPts val="0"/>
              </a:spcBef>
              <a:spcAft>
                <a:spcPts val="0"/>
              </a:spcAft>
              <a:buNone/>
            </a:pPr>
            <a:r>
              <a:rPr lang="en" sz="1200">
                <a:solidFill>
                  <a:srgbClr val="16191F"/>
                </a:solidFill>
                <a:highlight>
                  <a:srgbClr val="FFFFFF"/>
                </a:highlight>
              </a:rPr>
              <a:t>	</a:t>
            </a:r>
            <a:endParaRPr>
              <a:latin typeface="Montserrat"/>
              <a:ea typeface="Montserrat"/>
              <a:cs typeface="Montserrat"/>
              <a:sym typeface="Montserrat"/>
            </a:endParaRPr>
          </a:p>
        </p:txBody>
      </p:sp>
      <p:sp>
        <p:nvSpPr>
          <p:cNvPr id="395" name="Google Shape;395;p56"/>
          <p:cNvSpPr txBox="1"/>
          <p:nvPr/>
        </p:nvSpPr>
        <p:spPr>
          <a:xfrm>
            <a:off x="939000" y="2804575"/>
            <a:ext cx="7485000" cy="2031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Montserrat"/>
                <a:ea typeface="Montserrat"/>
                <a:cs typeface="Montserrat"/>
                <a:sym typeface="Montserrat"/>
              </a:rPr>
              <a:t>	</a:t>
            </a:r>
            <a:r>
              <a:rPr lang="en" sz="2000"/>
              <a:t>Master node: điều phối việc phân phối dữ liệu và nhiệm vụ đến các nút khác để xử lý</a:t>
            </a:r>
            <a:endParaRPr sz="2000"/>
          </a:p>
          <a:p>
            <a:pPr marL="0" lvl="0" indent="0" algn="l" rtl="0">
              <a:spcBef>
                <a:spcPts val="0"/>
              </a:spcBef>
              <a:spcAft>
                <a:spcPts val="0"/>
              </a:spcAft>
              <a:buNone/>
            </a:pPr>
            <a:r>
              <a:rPr lang="en" sz="2000"/>
              <a:t>	Core node: chạy các tasks và lưu trữ dữ liệu trong hệ thống phân tán (HDFS)</a:t>
            </a:r>
            <a:endParaRPr sz="2000"/>
          </a:p>
          <a:p>
            <a:pPr marL="0" lvl="0" indent="0" algn="l" rtl="0">
              <a:spcBef>
                <a:spcPts val="0"/>
              </a:spcBef>
              <a:spcAft>
                <a:spcPts val="0"/>
              </a:spcAft>
              <a:buNone/>
            </a:pPr>
            <a:r>
              <a:rPr lang="en" sz="2000"/>
              <a:t>	Task node:  </a:t>
            </a:r>
            <a:r>
              <a:rPr lang="en" sz="2000">
                <a:solidFill>
                  <a:schemeClr val="dk1"/>
                </a:solidFill>
              </a:rPr>
              <a:t>chạy các tasks và không lưu trữ dữ liệu trong hệ thống phân tán (HDFS)</a:t>
            </a:r>
            <a:endParaRPr sz="200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sp>
        <p:nvSpPr>
          <p:cNvPr id="400" name="Google Shape;400;p57"/>
          <p:cNvSpPr txBox="1"/>
          <p:nvPr/>
        </p:nvSpPr>
        <p:spPr>
          <a:xfrm>
            <a:off x="997675" y="459000"/>
            <a:ext cx="7729800" cy="554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29235C"/>
              </a:solidFill>
              <a:latin typeface="Arial"/>
              <a:ea typeface="Arial"/>
              <a:cs typeface="Arial"/>
              <a:sym typeface="Arial"/>
            </a:endParaRPr>
          </a:p>
        </p:txBody>
      </p:sp>
      <p:sp>
        <p:nvSpPr>
          <p:cNvPr id="401" name="Google Shape;401;p57"/>
          <p:cNvSpPr txBox="1"/>
          <p:nvPr/>
        </p:nvSpPr>
        <p:spPr>
          <a:xfrm>
            <a:off x="573950" y="620625"/>
            <a:ext cx="8380500" cy="569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r>
              <a:rPr lang="en" sz="2500"/>
              <a:t>   Cài đặt trên AWS</a:t>
            </a:r>
            <a:endParaRPr sz="2500"/>
          </a:p>
        </p:txBody>
      </p:sp>
      <p:pic>
        <p:nvPicPr>
          <p:cNvPr id="402" name="Google Shape;402;p57"/>
          <p:cNvPicPr preferRelativeResize="0"/>
          <p:nvPr/>
        </p:nvPicPr>
        <p:blipFill>
          <a:blip r:embed="rId3">
            <a:alphaModFix/>
          </a:blip>
          <a:stretch>
            <a:fillRect/>
          </a:stretch>
        </p:blipFill>
        <p:spPr>
          <a:xfrm>
            <a:off x="552525" y="1076150"/>
            <a:ext cx="8038950" cy="36486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06"/>
        <p:cNvGrpSpPr/>
        <p:nvPr/>
      </p:nvGrpSpPr>
      <p:grpSpPr>
        <a:xfrm>
          <a:off x="0" y="0"/>
          <a:ext cx="0" cy="0"/>
          <a:chOff x="0" y="0"/>
          <a:chExt cx="0" cy="0"/>
        </a:xfrm>
      </p:grpSpPr>
      <p:pic>
        <p:nvPicPr>
          <p:cNvPr id="407" name="Google Shape;407;p58"/>
          <p:cNvPicPr preferRelativeResize="0"/>
          <p:nvPr/>
        </p:nvPicPr>
        <p:blipFill>
          <a:blip r:embed="rId3">
            <a:alphaModFix/>
          </a:blip>
          <a:stretch>
            <a:fillRect/>
          </a:stretch>
        </p:blipFill>
        <p:spPr>
          <a:xfrm>
            <a:off x="152400" y="572850"/>
            <a:ext cx="8839200" cy="4226243"/>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pic>
        <p:nvPicPr>
          <p:cNvPr id="412" name="Google Shape;412;p59"/>
          <p:cNvPicPr preferRelativeResize="0"/>
          <p:nvPr/>
        </p:nvPicPr>
        <p:blipFill>
          <a:blip r:embed="rId3">
            <a:alphaModFix/>
          </a:blip>
          <a:stretch>
            <a:fillRect/>
          </a:stretch>
        </p:blipFill>
        <p:spPr>
          <a:xfrm>
            <a:off x="152400" y="755050"/>
            <a:ext cx="8839198" cy="400901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pic>
        <p:nvPicPr>
          <p:cNvPr id="417" name="Google Shape;417;p60"/>
          <p:cNvPicPr preferRelativeResize="0"/>
          <p:nvPr/>
        </p:nvPicPr>
        <p:blipFill>
          <a:blip r:embed="rId3">
            <a:alphaModFix/>
          </a:blip>
          <a:stretch>
            <a:fillRect/>
          </a:stretch>
        </p:blipFill>
        <p:spPr>
          <a:xfrm>
            <a:off x="152400" y="727025"/>
            <a:ext cx="8839198" cy="401993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21"/>
        <p:cNvGrpSpPr/>
        <p:nvPr/>
      </p:nvGrpSpPr>
      <p:grpSpPr>
        <a:xfrm>
          <a:off x="0" y="0"/>
          <a:ext cx="0" cy="0"/>
          <a:chOff x="0" y="0"/>
          <a:chExt cx="0" cy="0"/>
        </a:xfrm>
      </p:grpSpPr>
      <p:pic>
        <p:nvPicPr>
          <p:cNvPr id="422" name="Google Shape;422;p61"/>
          <p:cNvPicPr preferRelativeResize="0"/>
          <p:nvPr/>
        </p:nvPicPr>
        <p:blipFill>
          <a:blip r:embed="rId3">
            <a:alphaModFix/>
          </a:blip>
          <a:stretch>
            <a:fillRect/>
          </a:stretch>
        </p:blipFill>
        <p:spPr>
          <a:xfrm>
            <a:off x="152400" y="583150"/>
            <a:ext cx="8839199" cy="3977179"/>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pic>
        <p:nvPicPr>
          <p:cNvPr id="427" name="Google Shape;427;p62"/>
          <p:cNvPicPr preferRelativeResize="0"/>
          <p:nvPr/>
        </p:nvPicPr>
        <p:blipFill>
          <a:blip r:embed="rId3">
            <a:alphaModFix/>
          </a:blip>
          <a:stretch>
            <a:fillRect/>
          </a:stretch>
        </p:blipFill>
        <p:spPr>
          <a:xfrm>
            <a:off x="152400" y="783075"/>
            <a:ext cx="8839200" cy="395462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p36"/>
          <p:cNvSpPr txBox="1">
            <a:spLocks noGrp="1"/>
          </p:cNvSpPr>
          <p:nvPr>
            <p:ph type="subTitle" idx="1"/>
          </p:nvPr>
        </p:nvSpPr>
        <p:spPr>
          <a:xfrm>
            <a:off x="1087300" y="882200"/>
            <a:ext cx="7064100" cy="44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1/ Apache Hive</a:t>
            </a:r>
            <a:endParaRPr b="1"/>
          </a:p>
        </p:txBody>
      </p:sp>
      <p:sp>
        <p:nvSpPr>
          <p:cNvPr id="261" name="Google Shape;261;p36"/>
          <p:cNvSpPr txBox="1"/>
          <p:nvPr/>
        </p:nvSpPr>
        <p:spPr>
          <a:xfrm>
            <a:off x="958050" y="1396075"/>
            <a:ext cx="7532100" cy="923400"/>
          </a:xfrm>
          <a:prstGeom prst="rect">
            <a:avLst/>
          </a:prstGeom>
          <a:noFill/>
          <a:ln>
            <a:noFill/>
          </a:ln>
        </p:spPr>
        <p:txBody>
          <a:bodyPr spcFirstLastPara="1" wrap="square" lIns="91425" tIns="91425" rIns="91425" bIns="91425" anchor="t" anchorCtr="0">
            <a:spAutoFit/>
          </a:bodyPr>
          <a:lstStyle/>
          <a:p>
            <a:pPr marL="457200" lvl="0" indent="-330200" algn="l" rtl="0">
              <a:spcBef>
                <a:spcPts val="0"/>
              </a:spcBef>
              <a:spcAft>
                <a:spcPts val="0"/>
              </a:spcAft>
              <a:buClr>
                <a:schemeClr val="dk1"/>
              </a:buClr>
              <a:buSzPts val="1600"/>
              <a:buChar char="-"/>
            </a:pPr>
            <a:r>
              <a:rPr lang="en" sz="1600">
                <a:solidFill>
                  <a:schemeClr val="dk1"/>
                </a:solidFill>
              </a:rPr>
              <a:t>Apache Hive là 1 kho dữ liệu (data warehouse) hỗ trợ người sử dụng có thể dễ dàng hơn trong việc quản lý và truy vấn đối với các tập dữ liệu lớn được lưu trữ trên các hệ thống lưu trữ phân tán (distributed storage)</a:t>
            </a:r>
            <a:endParaRPr sz="1600"/>
          </a:p>
        </p:txBody>
      </p:sp>
      <p:sp>
        <p:nvSpPr>
          <p:cNvPr id="262" name="Google Shape;262;p36"/>
          <p:cNvSpPr txBox="1"/>
          <p:nvPr/>
        </p:nvSpPr>
        <p:spPr>
          <a:xfrm>
            <a:off x="958050" y="2781900"/>
            <a:ext cx="6929100" cy="431100"/>
          </a:xfrm>
          <a:prstGeom prst="rect">
            <a:avLst/>
          </a:prstGeom>
          <a:noFill/>
          <a:ln>
            <a:noFill/>
          </a:ln>
        </p:spPr>
        <p:txBody>
          <a:bodyPr spcFirstLastPara="1" wrap="square" lIns="91425" tIns="91425" rIns="91425" bIns="91425" anchor="t" anchorCtr="0">
            <a:spAutoFit/>
          </a:bodyPr>
          <a:lstStyle/>
          <a:p>
            <a:pPr marL="457200" lvl="0" indent="-330200" algn="l" rtl="0">
              <a:spcBef>
                <a:spcPts val="0"/>
              </a:spcBef>
              <a:spcAft>
                <a:spcPts val="0"/>
              </a:spcAft>
              <a:buSzPts val="1600"/>
              <a:buChar char="-"/>
            </a:pPr>
            <a:r>
              <a:rPr lang="en" sz="1600">
                <a:solidFill>
                  <a:schemeClr val="dk1"/>
                </a:solidFill>
              </a:rPr>
              <a:t>Hive được xây dựng dựa trên cơ sở của Apache Hadoop</a:t>
            </a:r>
            <a:endParaRPr sz="160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31"/>
        <p:cNvGrpSpPr/>
        <p:nvPr/>
      </p:nvGrpSpPr>
      <p:grpSpPr>
        <a:xfrm>
          <a:off x="0" y="0"/>
          <a:ext cx="0" cy="0"/>
          <a:chOff x="0" y="0"/>
          <a:chExt cx="0" cy="0"/>
        </a:xfrm>
      </p:grpSpPr>
      <p:pic>
        <p:nvPicPr>
          <p:cNvPr id="432" name="Google Shape;432;p63"/>
          <p:cNvPicPr preferRelativeResize="0"/>
          <p:nvPr/>
        </p:nvPicPr>
        <p:blipFill>
          <a:blip r:embed="rId3">
            <a:alphaModFix/>
          </a:blip>
          <a:stretch>
            <a:fillRect/>
          </a:stretch>
        </p:blipFill>
        <p:spPr>
          <a:xfrm>
            <a:off x="152400" y="642925"/>
            <a:ext cx="8839199" cy="4175346"/>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36"/>
        <p:cNvGrpSpPr/>
        <p:nvPr/>
      </p:nvGrpSpPr>
      <p:grpSpPr>
        <a:xfrm>
          <a:off x="0" y="0"/>
          <a:ext cx="0" cy="0"/>
          <a:chOff x="0" y="0"/>
          <a:chExt cx="0" cy="0"/>
        </a:xfrm>
      </p:grpSpPr>
      <p:pic>
        <p:nvPicPr>
          <p:cNvPr id="437" name="Google Shape;437;p64"/>
          <p:cNvPicPr preferRelativeResize="0"/>
          <p:nvPr/>
        </p:nvPicPr>
        <p:blipFill>
          <a:blip r:embed="rId3">
            <a:alphaModFix/>
          </a:blip>
          <a:stretch>
            <a:fillRect/>
          </a:stretch>
        </p:blipFill>
        <p:spPr>
          <a:xfrm>
            <a:off x="152400" y="476313"/>
            <a:ext cx="8839203" cy="4190882"/>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pic>
        <p:nvPicPr>
          <p:cNvPr id="442" name="Google Shape;442;p65"/>
          <p:cNvPicPr preferRelativeResize="0"/>
          <p:nvPr/>
        </p:nvPicPr>
        <p:blipFill>
          <a:blip r:embed="rId3">
            <a:alphaModFix/>
          </a:blip>
          <a:stretch>
            <a:fillRect/>
          </a:stretch>
        </p:blipFill>
        <p:spPr>
          <a:xfrm>
            <a:off x="152400" y="465638"/>
            <a:ext cx="8839199" cy="421221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46"/>
        <p:cNvGrpSpPr/>
        <p:nvPr/>
      </p:nvGrpSpPr>
      <p:grpSpPr>
        <a:xfrm>
          <a:off x="0" y="0"/>
          <a:ext cx="0" cy="0"/>
          <a:chOff x="0" y="0"/>
          <a:chExt cx="0" cy="0"/>
        </a:xfrm>
      </p:grpSpPr>
      <p:pic>
        <p:nvPicPr>
          <p:cNvPr id="447" name="Google Shape;447;p66"/>
          <p:cNvPicPr preferRelativeResize="0"/>
          <p:nvPr/>
        </p:nvPicPr>
        <p:blipFill>
          <a:blip r:embed="rId3">
            <a:alphaModFix/>
          </a:blip>
          <a:stretch>
            <a:fillRect/>
          </a:stretch>
        </p:blipFill>
        <p:spPr>
          <a:xfrm>
            <a:off x="152400" y="516775"/>
            <a:ext cx="8839199" cy="4280092"/>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51"/>
        <p:cNvGrpSpPr/>
        <p:nvPr/>
      </p:nvGrpSpPr>
      <p:grpSpPr>
        <a:xfrm>
          <a:off x="0" y="0"/>
          <a:ext cx="0" cy="0"/>
          <a:chOff x="0" y="0"/>
          <a:chExt cx="0" cy="0"/>
        </a:xfrm>
      </p:grpSpPr>
      <p:pic>
        <p:nvPicPr>
          <p:cNvPr id="452" name="Google Shape;452;p67"/>
          <p:cNvPicPr preferRelativeResize="0"/>
          <p:nvPr/>
        </p:nvPicPr>
        <p:blipFill>
          <a:blip r:embed="rId3">
            <a:alphaModFix/>
          </a:blip>
          <a:stretch>
            <a:fillRect/>
          </a:stretch>
        </p:blipFill>
        <p:spPr>
          <a:xfrm>
            <a:off x="152400" y="589838"/>
            <a:ext cx="8839200" cy="3963829"/>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56"/>
        <p:cNvGrpSpPr/>
        <p:nvPr/>
      </p:nvGrpSpPr>
      <p:grpSpPr>
        <a:xfrm>
          <a:off x="0" y="0"/>
          <a:ext cx="0" cy="0"/>
          <a:chOff x="0" y="0"/>
          <a:chExt cx="0" cy="0"/>
        </a:xfrm>
      </p:grpSpPr>
      <p:pic>
        <p:nvPicPr>
          <p:cNvPr id="457" name="Google Shape;457;p68"/>
          <p:cNvPicPr preferRelativeResize="0"/>
          <p:nvPr/>
        </p:nvPicPr>
        <p:blipFill rotWithShape="1">
          <a:blip r:embed="rId3">
            <a:alphaModFix/>
          </a:blip>
          <a:srcRect t="4588" b="5256"/>
          <a:stretch/>
        </p:blipFill>
        <p:spPr>
          <a:xfrm>
            <a:off x="270950" y="822000"/>
            <a:ext cx="8602099" cy="3943925"/>
          </a:xfrm>
          <a:prstGeom prst="rect">
            <a:avLst/>
          </a:prstGeom>
          <a:noFill/>
          <a:ln>
            <a:noFill/>
          </a:ln>
        </p:spPr>
      </p:pic>
      <p:sp>
        <p:nvSpPr>
          <p:cNvPr id="458" name="Google Shape;458;p68"/>
          <p:cNvSpPr txBox="1"/>
          <p:nvPr/>
        </p:nvSpPr>
        <p:spPr>
          <a:xfrm>
            <a:off x="437800" y="355550"/>
            <a:ext cx="40203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t>Các tiến trình chạy cụm hadoop</a:t>
            </a:r>
            <a:endParaRPr sz="160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62"/>
        <p:cNvGrpSpPr/>
        <p:nvPr/>
      </p:nvGrpSpPr>
      <p:grpSpPr>
        <a:xfrm>
          <a:off x="0" y="0"/>
          <a:ext cx="0" cy="0"/>
          <a:chOff x="0" y="0"/>
          <a:chExt cx="0" cy="0"/>
        </a:xfrm>
      </p:grpSpPr>
      <p:pic>
        <p:nvPicPr>
          <p:cNvPr id="463" name="Google Shape;463;p69"/>
          <p:cNvPicPr preferRelativeResize="0"/>
          <p:nvPr/>
        </p:nvPicPr>
        <p:blipFill>
          <a:blip r:embed="rId3">
            <a:alphaModFix/>
          </a:blip>
          <a:stretch>
            <a:fillRect/>
          </a:stretch>
        </p:blipFill>
        <p:spPr>
          <a:xfrm>
            <a:off x="152400" y="343538"/>
            <a:ext cx="8839200" cy="445643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67"/>
        <p:cNvGrpSpPr/>
        <p:nvPr/>
      </p:nvGrpSpPr>
      <p:grpSpPr>
        <a:xfrm>
          <a:off x="0" y="0"/>
          <a:ext cx="0" cy="0"/>
          <a:chOff x="0" y="0"/>
          <a:chExt cx="0" cy="0"/>
        </a:xfrm>
      </p:grpSpPr>
      <p:pic>
        <p:nvPicPr>
          <p:cNvPr id="468" name="Google Shape;468;p70"/>
          <p:cNvPicPr preferRelativeResize="0"/>
          <p:nvPr/>
        </p:nvPicPr>
        <p:blipFill>
          <a:blip r:embed="rId3">
            <a:alphaModFix/>
          </a:blip>
          <a:stretch>
            <a:fillRect/>
          </a:stretch>
        </p:blipFill>
        <p:spPr>
          <a:xfrm>
            <a:off x="152400" y="315913"/>
            <a:ext cx="8839200" cy="451167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72"/>
        <p:cNvGrpSpPr/>
        <p:nvPr/>
      </p:nvGrpSpPr>
      <p:grpSpPr>
        <a:xfrm>
          <a:off x="0" y="0"/>
          <a:ext cx="0" cy="0"/>
          <a:chOff x="0" y="0"/>
          <a:chExt cx="0" cy="0"/>
        </a:xfrm>
      </p:grpSpPr>
      <p:pic>
        <p:nvPicPr>
          <p:cNvPr id="473" name="Google Shape;473;p71"/>
          <p:cNvPicPr preferRelativeResize="0"/>
          <p:nvPr/>
        </p:nvPicPr>
        <p:blipFill>
          <a:blip r:embed="rId3">
            <a:alphaModFix/>
          </a:blip>
          <a:stretch>
            <a:fillRect/>
          </a:stretch>
        </p:blipFill>
        <p:spPr>
          <a:xfrm>
            <a:off x="152400" y="448475"/>
            <a:ext cx="8602123" cy="431662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pic>
        <p:nvPicPr>
          <p:cNvPr id="478" name="Google Shape;478;p72"/>
          <p:cNvPicPr preferRelativeResize="0"/>
          <p:nvPr/>
        </p:nvPicPr>
        <p:blipFill>
          <a:blip r:embed="rId3">
            <a:alphaModFix/>
          </a:blip>
          <a:stretch>
            <a:fillRect/>
          </a:stretch>
        </p:blipFill>
        <p:spPr>
          <a:xfrm>
            <a:off x="572850" y="713000"/>
            <a:ext cx="6010275" cy="16859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37"/>
          <p:cNvSpPr txBox="1"/>
          <p:nvPr/>
        </p:nvSpPr>
        <p:spPr>
          <a:xfrm>
            <a:off x="898925" y="946750"/>
            <a:ext cx="7224600" cy="1169700"/>
          </a:xfrm>
          <a:prstGeom prst="rect">
            <a:avLst/>
          </a:prstGeom>
          <a:noFill/>
          <a:ln>
            <a:noFill/>
          </a:ln>
        </p:spPr>
        <p:txBody>
          <a:bodyPr spcFirstLastPara="1" wrap="square" lIns="91425" tIns="91425" rIns="91425" bIns="91425" anchor="t" anchorCtr="0">
            <a:spAutoFit/>
          </a:bodyPr>
          <a:lstStyle/>
          <a:p>
            <a:pPr marL="457200" lvl="0" indent="-330200" algn="l" rtl="0">
              <a:spcBef>
                <a:spcPts val="0"/>
              </a:spcBef>
              <a:spcAft>
                <a:spcPts val="0"/>
              </a:spcAft>
              <a:buClr>
                <a:schemeClr val="dk1"/>
              </a:buClr>
              <a:buSzPts val="1600"/>
              <a:buChar char="-"/>
            </a:pPr>
            <a:r>
              <a:rPr lang="en" sz="1600">
                <a:solidFill>
                  <a:schemeClr val="dk1"/>
                </a:solidFill>
              </a:rPr>
              <a:t>Hive định nghĩa ra một ngôn ngữ truy vấn đơn giản có cú pháp gần giống với SQL (SQL-like query language) được gọi là HiveQL, nó cho phép người sử dụng đã quen thuộc với các truy vấn SQL thực hiện việc truy vấn dữ liệu</a:t>
            </a:r>
            <a:endParaRPr sz="1600"/>
          </a:p>
        </p:txBody>
      </p:sp>
      <p:sp>
        <p:nvSpPr>
          <p:cNvPr id="268" name="Google Shape;268;p37"/>
          <p:cNvSpPr txBox="1"/>
          <p:nvPr/>
        </p:nvSpPr>
        <p:spPr>
          <a:xfrm>
            <a:off x="898925" y="2271050"/>
            <a:ext cx="6905400" cy="1662300"/>
          </a:xfrm>
          <a:prstGeom prst="rect">
            <a:avLst/>
          </a:prstGeom>
          <a:noFill/>
          <a:ln>
            <a:noFill/>
          </a:ln>
        </p:spPr>
        <p:txBody>
          <a:bodyPr spcFirstLastPara="1" wrap="square" lIns="91425" tIns="91425" rIns="91425" bIns="91425" anchor="t" anchorCtr="0">
            <a:spAutoFit/>
          </a:bodyPr>
          <a:lstStyle/>
          <a:p>
            <a:pPr marL="457200" lvl="0" indent="-330200" algn="just" rtl="0">
              <a:lnSpc>
                <a:spcPct val="150000"/>
              </a:lnSpc>
              <a:spcBef>
                <a:spcPts val="1200"/>
              </a:spcBef>
              <a:spcAft>
                <a:spcPts val="0"/>
              </a:spcAft>
              <a:buClr>
                <a:schemeClr val="dk1"/>
              </a:buClr>
              <a:buSzPts val="1600"/>
              <a:buChar char="-"/>
            </a:pPr>
            <a:r>
              <a:rPr lang="en" sz="1600">
                <a:solidFill>
                  <a:schemeClr val="dk1"/>
                </a:solidFill>
              </a:rPr>
              <a:t>Hive không yêu cầu dữ liệu phải được đọc và ghi dưới một định dạng của riêng Hive (Hive format). Hive hoạt động tốt trên Thrift và các định dạng dữ liệu riêng của người sử dụng.</a:t>
            </a:r>
            <a:endParaRPr sz="1600">
              <a:solidFill>
                <a:schemeClr val="dk1"/>
              </a:solidFill>
            </a:endParaRPr>
          </a:p>
          <a:p>
            <a:pPr marL="0" lvl="0" indent="0" algn="l" rtl="0">
              <a:spcBef>
                <a:spcPts val="1200"/>
              </a:spcBef>
              <a:spcAft>
                <a:spcPts val="0"/>
              </a:spcAft>
              <a:buNone/>
            </a:pPr>
            <a:endParaRPr>
              <a:latin typeface="Montserrat"/>
              <a:ea typeface="Montserrat"/>
              <a:cs typeface="Montserrat"/>
              <a:sym typeface="Montserrat"/>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82"/>
        <p:cNvGrpSpPr/>
        <p:nvPr/>
      </p:nvGrpSpPr>
      <p:grpSpPr>
        <a:xfrm>
          <a:off x="0" y="0"/>
          <a:ext cx="0" cy="0"/>
          <a:chOff x="0" y="0"/>
          <a:chExt cx="0" cy="0"/>
        </a:xfrm>
      </p:grpSpPr>
      <p:pic>
        <p:nvPicPr>
          <p:cNvPr id="483" name="Google Shape;483;p73"/>
          <p:cNvPicPr preferRelativeResize="0"/>
          <p:nvPr/>
        </p:nvPicPr>
        <p:blipFill>
          <a:blip r:embed="rId3">
            <a:alphaModFix/>
          </a:blip>
          <a:stretch>
            <a:fillRect/>
          </a:stretch>
        </p:blipFill>
        <p:spPr>
          <a:xfrm>
            <a:off x="376625" y="385413"/>
            <a:ext cx="8602123" cy="4372674"/>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pic>
        <p:nvPicPr>
          <p:cNvPr id="488" name="Google Shape;488;p74"/>
          <p:cNvPicPr preferRelativeResize="0"/>
          <p:nvPr/>
        </p:nvPicPr>
        <p:blipFill>
          <a:blip r:embed="rId3">
            <a:alphaModFix/>
          </a:blip>
          <a:stretch>
            <a:fillRect/>
          </a:stretch>
        </p:blipFill>
        <p:spPr>
          <a:xfrm>
            <a:off x="270938" y="307450"/>
            <a:ext cx="8602123" cy="4528599"/>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92"/>
        <p:cNvGrpSpPr/>
        <p:nvPr/>
      </p:nvGrpSpPr>
      <p:grpSpPr>
        <a:xfrm>
          <a:off x="0" y="0"/>
          <a:ext cx="0" cy="0"/>
          <a:chOff x="0" y="0"/>
          <a:chExt cx="0" cy="0"/>
        </a:xfrm>
      </p:grpSpPr>
      <p:pic>
        <p:nvPicPr>
          <p:cNvPr id="493" name="Google Shape;493;p75"/>
          <p:cNvPicPr preferRelativeResize="0"/>
          <p:nvPr/>
        </p:nvPicPr>
        <p:blipFill>
          <a:blip r:embed="rId3">
            <a:alphaModFix/>
          </a:blip>
          <a:stretch>
            <a:fillRect/>
          </a:stretch>
        </p:blipFill>
        <p:spPr>
          <a:xfrm>
            <a:off x="270938" y="504550"/>
            <a:ext cx="8602123" cy="424652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97"/>
        <p:cNvGrpSpPr/>
        <p:nvPr/>
      </p:nvGrpSpPr>
      <p:grpSpPr>
        <a:xfrm>
          <a:off x="0" y="0"/>
          <a:ext cx="0" cy="0"/>
          <a:chOff x="0" y="0"/>
          <a:chExt cx="0" cy="0"/>
        </a:xfrm>
      </p:grpSpPr>
      <p:pic>
        <p:nvPicPr>
          <p:cNvPr id="498" name="Google Shape;498;p76"/>
          <p:cNvPicPr preferRelativeResize="0"/>
          <p:nvPr/>
        </p:nvPicPr>
        <p:blipFill>
          <a:blip r:embed="rId3">
            <a:alphaModFix/>
          </a:blip>
          <a:stretch>
            <a:fillRect/>
          </a:stretch>
        </p:blipFill>
        <p:spPr>
          <a:xfrm>
            <a:off x="152400" y="448475"/>
            <a:ext cx="8602123" cy="431662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02"/>
        <p:cNvGrpSpPr/>
        <p:nvPr/>
      </p:nvGrpSpPr>
      <p:grpSpPr>
        <a:xfrm>
          <a:off x="0" y="0"/>
          <a:ext cx="0" cy="0"/>
          <a:chOff x="0" y="0"/>
          <a:chExt cx="0" cy="0"/>
        </a:xfrm>
      </p:grpSpPr>
      <p:pic>
        <p:nvPicPr>
          <p:cNvPr id="503" name="Google Shape;503;p77"/>
          <p:cNvPicPr preferRelativeResize="0"/>
          <p:nvPr/>
        </p:nvPicPr>
        <p:blipFill>
          <a:blip r:embed="rId3">
            <a:alphaModFix/>
          </a:blip>
          <a:stretch>
            <a:fillRect/>
          </a:stretch>
        </p:blipFill>
        <p:spPr>
          <a:xfrm>
            <a:off x="152400" y="406425"/>
            <a:ext cx="8602123" cy="4414724"/>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07"/>
        <p:cNvGrpSpPr/>
        <p:nvPr/>
      </p:nvGrpSpPr>
      <p:grpSpPr>
        <a:xfrm>
          <a:off x="0" y="0"/>
          <a:ext cx="0" cy="0"/>
          <a:chOff x="0" y="0"/>
          <a:chExt cx="0" cy="0"/>
        </a:xfrm>
      </p:grpSpPr>
      <p:pic>
        <p:nvPicPr>
          <p:cNvPr id="508" name="Google Shape;508;p78"/>
          <p:cNvPicPr preferRelativeResize="0"/>
          <p:nvPr/>
        </p:nvPicPr>
        <p:blipFill>
          <a:blip r:embed="rId3">
            <a:alphaModFix/>
          </a:blip>
          <a:stretch>
            <a:fillRect/>
          </a:stretch>
        </p:blipFill>
        <p:spPr>
          <a:xfrm>
            <a:off x="264525" y="825125"/>
            <a:ext cx="6581775" cy="214312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12"/>
        <p:cNvGrpSpPr/>
        <p:nvPr/>
      </p:nvGrpSpPr>
      <p:grpSpPr>
        <a:xfrm>
          <a:off x="0" y="0"/>
          <a:ext cx="0" cy="0"/>
          <a:chOff x="0" y="0"/>
          <a:chExt cx="0" cy="0"/>
        </a:xfrm>
      </p:grpSpPr>
      <p:pic>
        <p:nvPicPr>
          <p:cNvPr id="513" name="Google Shape;513;p79"/>
          <p:cNvPicPr preferRelativeResize="0"/>
          <p:nvPr/>
        </p:nvPicPr>
        <p:blipFill>
          <a:blip r:embed="rId3">
            <a:alphaModFix/>
          </a:blip>
          <a:stretch>
            <a:fillRect/>
          </a:stretch>
        </p:blipFill>
        <p:spPr>
          <a:xfrm>
            <a:off x="348600" y="437525"/>
            <a:ext cx="8602123" cy="4268449"/>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17"/>
        <p:cNvGrpSpPr/>
        <p:nvPr/>
      </p:nvGrpSpPr>
      <p:grpSpPr>
        <a:xfrm>
          <a:off x="0" y="0"/>
          <a:ext cx="0" cy="0"/>
          <a:chOff x="0" y="0"/>
          <a:chExt cx="0" cy="0"/>
        </a:xfrm>
      </p:grpSpPr>
      <p:pic>
        <p:nvPicPr>
          <p:cNvPr id="518" name="Google Shape;518;p80"/>
          <p:cNvPicPr preferRelativeResize="0"/>
          <p:nvPr/>
        </p:nvPicPr>
        <p:blipFill>
          <a:blip r:embed="rId3">
            <a:alphaModFix/>
          </a:blip>
          <a:stretch>
            <a:fillRect/>
          </a:stretch>
        </p:blipFill>
        <p:spPr>
          <a:xfrm>
            <a:off x="741000" y="1062025"/>
            <a:ext cx="8001000" cy="3019425"/>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22"/>
        <p:cNvGrpSpPr/>
        <p:nvPr/>
      </p:nvGrpSpPr>
      <p:grpSpPr>
        <a:xfrm>
          <a:off x="0" y="0"/>
          <a:ext cx="0" cy="0"/>
          <a:chOff x="0" y="0"/>
          <a:chExt cx="0" cy="0"/>
        </a:xfrm>
      </p:grpSpPr>
      <p:pic>
        <p:nvPicPr>
          <p:cNvPr id="523" name="Google Shape;523;p81"/>
          <p:cNvPicPr preferRelativeResize="0"/>
          <p:nvPr/>
        </p:nvPicPr>
        <p:blipFill>
          <a:blip r:embed="rId3">
            <a:alphaModFix/>
          </a:blip>
          <a:stretch>
            <a:fillRect/>
          </a:stretch>
        </p:blipFill>
        <p:spPr>
          <a:xfrm>
            <a:off x="3049325" y="484538"/>
            <a:ext cx="5817675" cy="4174424"/>
          </a:xfrm>
          <a:prstGeom prst="rect">
            <a:avLst/>
          </a:prstGeom>
          <a:noFill/>
          <a:ln>
            <a:noFill/>
          </a:ln>
        </p:spPr>
      </p:pic>
      <p:sp>
        <p:nvSpPr>
          <p:cNvPr id="524" name="Google Shape;524;p81"/>
          <p:cNvSpPr txBox="1"/>
          <p:nvPr/>
        </p:nvSpPr>
        <p:spPr>
          <a:xfrm>
            <a:off x="284075" y="615675"/>
            <a:ext cx="2400300" cy="212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t>Các bước tương tự như tạo bản brands ta tạo thêm các bảng: </a:t>
            </a:r>
            <a:r>
              <a:rPr lang="en" sz="1600">
                <a:solidFill>
                  <a:schemeClr val="dk1"/>
                </a:solidFill>
              </a:rPr>
              <a:t>categories, customers, order_items, orders, products, staffs, stocks, stores</a:t>
            </a:r>
            <a:endParaRPr sz="1600">
              <a:solidFill>
                <a:schemeClr val="dk1"/>
              </a:solidFill>
            </a:endParaRPr>
          </a:p>
          <a:p>
            <a:pPr marL="0" lvl="0" indent="0" algn="l" rtl="0">
              <a:spcBef>
                <a:spcPts val="0"/>
              </a:spcBef>
              <a:spcAft>
                <a:spcPts val="0"/>
              </a:spcAft>
              <a:buNone/>
            </a:pPr>
            <a:endParaRPr>
              <a:latin typeface="Montserrat"/>
              <a:ea typeface="Montserrat"/>
              <a:cs typeface="Montserrat"/>
              <a:sym typeface="Montserrat"/>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28"/>
        <p:cNvGrpSpPr/>
        <p:nvPr/>
      </p:nvGrpSpPr>
      <p:grpSpPr>
        <a:xfrm>
          <a:off x="0" y="0"/>
          <a:ext cx="0" cy="0"/>
          <a:chOff x="0" y="0"/>
          <a:chExt cx="0" cy="0"/>
        </a:xfrm>
      </p:grpSpPr>
      <p:pic>
        <p:nvPicPr>
          <p:cNvPr id="529" name="Google Shape;529;p82"/>
          <p:cNvPicPr preferRelativeResize="0"/>
          <p:nvPr/>
        </p:nvPicPr>
        <p:blipFill rotWithShape="1">
          <a:blip r:embed="rId3">
            <a:alphaModFix/>
          </a:blip>
          <a:srcRect t="6395" b="5139"/>
          <a:stretch/>
        </p:blipFill>
        <p:spPr>
          <a:xfrm>
            <a:off x="152400" y="1336950"/>
            <a:ext cx="8602123" cy="3488125"/>
          </a:xfrm>
          <a:prstGeom prst="rect">
            <a:avLst/>
          </a:prstGeom>
          <a:noFill/>
          <a:ln>
            <a:noFill/>
          </a:ln>
        </p:spPr>
      </p:pic>
      <p:sp>
        <p:nvSpPr>
          <p:cNvPr id="530" name="Google Shape;530;p82"/>
          <p:cNvSpPr txBox="1"/>
          <p:nvPr/>
        </p:nvSpPr>
        <p:spPr>
          <a:xfrm>
            <a:off x="556025" y="580200"/>
            <a:ext cx="4907100" cy="9234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1200"/>
              </a:spcBef>
              <a:spcAft>
                <a:spcPts val="0"/>
              </a:spcAft>
              <a:buClr>
                <a:schemeClr val="dk1"/>
              </a:buClr>
              <a:buSzPts val="1100"/>
              <a:buFont typeface="Arial"/>
              <a:buNone/>
            </a:pPr>
            <a:r>
              <a:rPr lang="en" sz="1300">
                <a:solidFill>
                  <a:schemeClr val="dk1"/>
                </a:solidFill>
              </a:rPr>
              <a:t>·</a:t>
            </a:r>
            <a:r>
              <a:rPr lang="en" sz="700">
                <a:solidFill>
                  <a:schemeClr val="dk1"/>
                </a:solidFill>
                <a:latin typeface="Times New Roman"/>
                <a:ea typeface="Times New Roman"/>
                <a:cs typeface="Times New Roman"/>
                <a:sym typeface="Times New Roman"/>
              </a:rPr>
              <a:t>    </a:t>
            </a:r>
            <a:r>
              <a:rPr lang="en" sz="1600">
                <a:solidFill>
                  <a:schemeClr val="dk1"/>
                </a:solidFill>
              </a:rPr>
              <a:t>  Xem sản phẩm bán chạy nhất</a:t>
            </a:r>
            <a:endParaRPr sz="1600">
              <a:solidFill>
                <a:schemeClr val="dk1"/>
              </a:solidFill>
            </a:endParaRPr>
          </a:p>
          <a:p>
            <a:pPr marL="0" lvl="0" indent="0" algn="l" rtl="0">
              <a:spcBef>
                <a:spcPts val="1200"/>
              </a:spcBef>
              <a:spcAft>
                <a:spcPts val="0"/>
              </a:spcAft>
              <a:buNone/>
            </a:pPr>
            <a:endParaRPr>
              <a:latin typeface="Montserrat"/>
              <a:ea typeface="Montserrat"/>
              <a:cs typeface="Montserrat"/>
              <a:sym typeface="Montserrat"/>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p38"/>
          <p:cNvSpPr txBox="1"/>
          <p:nvPr/>
        </p:nvSpPr>
        <p:spPr>
          <a:xfrm>
            <a:off x="1324600" y="828500"/>
            <a:ext cx="6491400" cy="431100"/>
          </a:xfrm>
          <a:prstGeom prst="rect">
            <a:avLst/>
          </a:prstGeom>
          <a:noFill/>
          <a:ln>
            <a:noFill/>
          </a:ln>
        </p:spPr>
        <p:txBody>
          <a:bodyPr spcFirstLastPara="1" wrap="square" lIns="91425" tIns="91425" rIns="91425" bIns="91425" anchor="t" anchorCtr="0">
            <a:spAutoFit/>
          </a:bodyPr>
          <a:lstStyle/>
          <a:p>
            <a:pPr marL="457200" lvl="0" indent="-330200" algn="l" rtl="0">
              <a:spcBef>
                <a:spcPts val="0"/>
              </a:spcBef>
              <a:spcAft>
                <a:spcPts val="0"/>
              </a:spcAft>
              <a:buClr>
                <a:schemeClr val="dk1"/>
              </a:buClr>
              <a:buSzPts val="1600"/>
              <a:buChar char="-"/>
            </a:pPr>
            <a:r>
              <a:rPr lang="en" sz="1600">
                <a:solidFill>
                  <a:schemeClr val="dk1"/>
                </a:solidFill>
              </a:rPr>
              <a:t>Các thành phần cấu hình Hive bao gồm HCatalog và WebHCat</a:t>
            </a:r>
            <a:endParaRPr sz="1600"/>
          </a:p>
        </p:txBody>
      </p:sp>
      <p:sp>
        <p:nvSpPr>
          <p:cNvPr id="274" name="Google Shape;274;p38"/>
          <p:cNvSpPr txBox="1"/>
          <p:nvPr/>
        </p:nvSpPr>
        <p:spPr>
          <a:xfrm>
            <a:off x="1324600" y="1644375"/>
            <a:ext cx="7189200" cy="1169700"/>
          </a:xfrm>
          <a:prstGeom prst="rect">
            <a:avLst/>
          </a:prstGeom>
          <a:noFill/>
          <a:ln>
            <a:noFill/>
          </a:ln>
        </p:spPr>
        <p:txBody>
          <a:bodyPr spcFirstLastPara="1" wrap="square" lIns="91425" tIns="91425" rIns="91425" bIns="91425" anchor="t" anchorCtr="0">
            <a:spAutoFit/>
          </a:bodyPr>
          <a:lstStyle/>
          <a:p>
            <a:pPr marL="457200" lvl="0" indent="-330200" algn="l" rtl="0">
              <a:spcBef>
                <a:spcPts val="0"/>
              </a:spcBef>
              <a:spcAft>
                <a:spcPts val="0"/>
              </a:spcAft>
              <a:buClr>
                <a:schemeClr val="dk1"/>
              </a:buClr>
              <a:buSzPts val="1600"/>
              <a:buChar char="-"/>
            </a:pPr>
            <a:r>
              <a:rPr lang="en" sz="1600">
                <a:solidFill>
                  <a:schemeClr val="dk1"/>
                </a:solidFill>
              </a:rPr>
              <a:t>HCatalog là một thành phần của Hive. Đây là lớp quản lý lưu trữ cho Hadoop (table and management layer), nó cho phép người dùng với các công cụ xử lý dữ liệu khác nhau bao gồm cả Pig và MapReduce thực thi hoạt động đọc, ghi một cách dễ dàng hơn</a:t>
            </a:r>
            <a:endParaRPr sz="1600"/>
          </a:p>
        </p:txBody>
      </p:sp>
      <p:sp>
        <p:nvSpPr>
          <p:cNvPr id="275" name="Google Shape;275;p38"/>
          <p:cNvSpPr txBox="1"/>
          <p:nvPr/>
        </p:nvSpPr>
        <p:spPr>
          <a:xfrm>
            <a:off x="1442800" y="3086925"/>
            <a:ext cx="6255000" cy="1293000"/>
          </a:xfrm>
          <a:prstGeom prst="rect">
            <a:avLst/>
          </a:prstGeom>
          <a:noFill/>
          <a:ln>
            <a:noFill/>
          </a:ln>
        </p:spPr>
        <p:txBody>
          <a:bodyPr spcFirstLastPara="1" wrap="square" lIns="91425" tIns="91425" rIns="91425" bIns="91425" anchor="t" anchorCtr="0">
            <a:spAutoFit/>
          </a:bodyPr>
          <a:lstStyle/>
          <a:p>
            <a:pPr marL="457200" lvl="0" indent="-330200" algn="just" rtl="0">
              <a:lnSpc>
                <a:spcPct val="150000"/>
              </a:lnSpc>
              <a:spcBef>
                <a:spcPts val="1200"/>
              </a:spcBef>
              <a:spcAft>
                <a:spcPts val="0"/>
              </a:spcAft>
              <a:buClr>
                <a:schemeClr val="dk1"/>
              </a:buClr>
              <a:buSzPts val="1600"/>
              <a:buChar char="-"/>
            </a:pPr>
            <a:r>
              <a:rPr lang="en" sz="1600">
                <a:solidFill>
                  <a:schemeClr val="dk1"/>
                </a:solidFill>
              </a:rPr>
              <a:t>WebHCat cung cấp một dịch vụ cho phép bạn có thể thực thi Hadoop MapReduce (hoặc YARN), Pig, Hive.</a:t>
            </a:r>
            <a:endParaRPr sz="1600">
              <a:solidFill>
                <a:schemeClr val="dk1"/>
              </a:solidFill>
            </a:endParaRPr>
          </a:p>
          <a:p>
            <a:pPr marL="0" lvl="0" indent="0" algn="l" rtl="0">
              <a:spcBef>
                <a:spcPts val="1200"/>
              </a:spcBef>
              <a:spcAft>
                <a:spcPts val="0"/>
              </a:spcAft>
              <a:buNone/>
            </a:pPr>
            <a:endParaRPr>
              <a:latin typeface="Montserrat"/>
              <a:ea typeface="Montserrat"/>
              <a:cs typeface="Montserrat"/>
              <a:sym typeface="Montserrat"/>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534"/>
        <p:cNvGrpSpPr/>
        <p:nvPr/>
      </p:nvGrpSpPr>
      <p:grpSpPr>
        <a:xfrm>
          <a:off x="0" y="0"/>
          <a:ext cx="0" cy="0"/>
          <a:chOff x="0" y="0"/>
          <a:chExt cx="0" cy="0"/>
        </a:xfrm>
      </p:grpSpPr>
      <p:sp>
        <p:nvSpPr>
          <p:cNvPr id="535" name="Google Shape;535;p83"/>
          <p:cNvSpPr txBox="1"/>
          <p:nvPr/>
        </p:nvSpPr>
        <p:spPr>
          <a:xfrm>
            <a:off x="733400" y="544725"/>
            <a:ext cx="36063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t>Kết quả</a:t>
            </a:r>
            <a:endParaRPr sz="1600"/>
          </a:p>
        </p:txBody>
      </p:sp>
      <p:pic>
        <p:nvPicPr>
          <p:cNvPr id="536" name="Google Shape;536;p83"/>
          <p:cNvPicPr preferRelativeResize="0"/>
          <p:nvPr/>
        </p:nvPicPr>
        <p:blipFill>
          <a:blip r:embed="rId3">
            <a:alphaModFix/>
          </a:blip>
          <a:stretch>
            <a:fillRect/>
          </a:stretch>
        </p:blipFill>
        <p:spPr>
          <a:xfrm>
            <a:off x="152400" y="975825"/>
            <a:ext cx="8839200" cy="377069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540"/>
        <p:cNvGrpSpPr/>
        <p:nvPr/>
      </p:nvGrpSpPr>
      <p:grpSpPr>
        <a:xfrm>
          <a:off x="0" y="0"/>
          <a:ext cx="0" cy="0"/>
          <a:chOff x="0" y="0"/>
          <a:chExt cx="0" cy="0"/>
        </a:xfrm>
      </p:grpSpPr>
      <p:sp>
        <p:nvSpPr>
          <p:cNvPr id="541" name="Google Shape;541;p84"/>
          <p:cNvSpPr txBox="1"/>
          <p:nvPr/>
        </p:nvSpPr>
        <p:spPr>
          <a:xfrm>
            <a:off x="378675" y="473775"/>
            <a:ext cx="7461000" cy="9234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1200"/>
              </a:spcBef>
              <a:spcAft>
                <a:spcPts val="0"/>
              </a:spcAft>
              <a:buClr>
                <a:schemeClr val="dk1"/>
              </a:buClr>
              <a:buSzPts val="1100"/>
              <a:buFont typeface="Arial"/>
              <a:buNone/>
            </a:pPr>
            <a:r>
              <a:rPr lang="en" sz="1600">
                <a:solidFill>
                  <a:schemeClr val="dk1"/>
                </a:solidFill>
              </a:rPr>
              <a:t>·      Đếm số lượng đơn hàng và tổng tiền bán ra của từng nhân viên</a:t>
            </a:r>
            <a:endParaRPr sz="1600">
              <a:solidFill>
                <a:schemeClr val="dk1"/>
              </a:solidFill>
            </a:endParaRPr>
          </a:p>
          <a:p>
            <a:pPr marL="0" lvl="0" indent="0" algn="l" rtl="0">
              <a:spcBef>
                <a:spcPts val="1200"/>
              </a:spcBef>
              <a:spcAft>
                <a:spcPts val="0"/>
              </a:spcAft>
              <a:buNone/>
            </a:pPr>
            <a:endParaRPr>
              <a:latin typeface="Montserrat"/>
              <a:ea typeface="Montserrat"/>
              <a:cs typeface="Montserrat"/>
              <a:sym typeface="Montserrat"/>
            </a:endParaRPr>
          </a:p>
        </p:txBody>
      </p:sp>
      <p:pic>
        <p:nvPicPr>
          <p:cNvPr id="542" name="Google Shape;542;p84"/>
          <p:cNvPicPr preferRelativeResize="0"/>
          <p:nvPr/>
        </p:nvPicPr>
        <p:blipFill rotWithShape="1">
          <a:blip r:embed="rId3">
            <a:alphaModFix/>
          </a:blip>
          <a:srcRect t="5495" b="5859"/>
          <a:stretch/>
        </p:blipFill>
        <p:spPr>
          <a:xfrm>
            <a:off x="779050" y="1171425"/>
            <a:ext cx="6118277" cy="3050625"/>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pic>
        <p:nvPicPr>
          <p:cNvPr id="547" name="Google Shape;547;p85"/>
          <p:cNvPicPr preferRelativeResize="0"/>
          <p:nvPr/>
        </p:nvPicPr>
        <p:blipFill>
          <a:blip r:embed="rId3">
            <a:alphaModFix/>
          </a:blip>
          <a:stretch>
            <a:fillRect/>
          </a:stretch>
        </p:blipFill>
        <p:spPr>
          <a:xfrm>
            <a:off x="152400" y="968275"/>
            <a:ext cx="8839200" cy="3767387"/>
          </a:xfrm>
          <a:prstGeom prst="rect">
            <a:avLst/>
          </a:prstGeom>
          <a:noFill/>
          <a:ln>
            <a:noFill/>
          </a:ln>
        </p:spPr>
      </p:pic>
      <p:sp>
        <p:nvSpPr>
          <p:cNvPr id="548" name="Google Shape;548;p85"/>
          <p:cNvSpPr txBox="1"/>
          <p:nvPr/>
        </p:nvSpPr>
        <p:spPr>
          <a:xfrm>
            <a:off x="319550" y="414675"/>
            <a:ext cx="40440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t>Kết quả</a:t>
            </a:r>
            <a:endParaRPr sz="160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552"/>
        <p:cNvGrpSpPr/>
        <p:nvPr/>
      </p:nvGrpSpPr>
      <p:grpSpPr>
        <a:xfrm>
          <a:off x="0" y="0"/>
          <a:ext cx="0" cy="0"/>
          <a:chOff x="0" y="0"/>
          <a:chExt cx="0" cy="0"/>
        </a:xfrm>
      </p:grpSpPr>
      <p:sp>
        <p:nvSpPr>
          <p:cNvPr id="553" name="Google Shape;553;p86"/>
          <p:cNvSpPr txBox="1"/>
          <p:nvPr/>
        </p:nvSpPr>
        <p:spPr>
          <a:xfrm>
            <a:off x="1143000" y="1833550"/>
            <a:ext cx="76191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a:t>CẢM ƠN THẦY VÀ CÁC BẠN ĐÃ LẮNG NGHE !</a:t>
            </a:r>
            <a:endParaRPr sz="25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39"/>
          <p:cNvSpPr txBox="1"/>
          <p:nvPr/>
        </p:nvSpPr>
        <p:spPr>
          <a:xfrm>
            <a:off x="1230000" y="556550"/>
            <a:ext cx="31098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b="1"/>
              <a:t>Kiến trúc của Hive</a:t>
            </a:r>
            <a:endParaRPr sz="1600" b="1"/>
          </a:p>
        </p:txBody>
      </p:sp>
      <p:pic>
        <p:nvPicPr>
          <p:cNvPr id="281" name="Google Shape;281;p39"/>
          <p:cNvPicPr preferRelativeResize="0"/>
          <p:nvPr/>
        </p:nvPicPr>
        <p:blipFill>
          <a:blip r:embed="rId3">
            <a:alphaModFix/>
          </a:blip>
          <a:stretch>
            <a:fillRect/>
          </a:stretch>
        </p:blipFill>
        <p:spPr>
          <a:xfrm>
            <a:off x="282450" y="1210975"/>
            <a:ext cx="5511080" cy="3531800"/>
          </a:xfrm>
          <a:prstGeom prst="rect">
            <a:avLst/>
          </a:prstGeom>
          <a:noFill/>
          <a:ln>
            <a:noFill/>
          </a:ln>
        </p:spPr>
      </p:pic>
      <p:sp>
        <p:nvSpPr>
          <p:cNvPr id="282" name="Google Shape;282;p39"/>
          <p:cNvSpPr txBox="1"/>
          <p:nvPr/>
        </p:nvSpPr>
        <p:spPr>
          <a:xfrm>
            <a:off x="6172600" y="426475"/>
            <a:ext cx="2672400" cy="116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1"/>
                </a:solidFill>
              </a:rPr>
              <a:t>Hive UI: cung cấp giao diện cho phép người sử dụng tương tác với hệ thống Hive. </a:t>
            </a:r>
            <a:endParaRPr sz="1600"/>
          </a:p>
        </p:txBody>
      </p:sp>
      <p:sp>
        <p:nvSpPr>
          <p:cNvPr id="283" name="Google Shape;283;p39"/>
          <p:cNvSpPr txBox="1"/>
          <p:nvPr/>
        </p:nvSpPr>
        <p:spPr>
          <a:xfrm>
            <a:off x="6220000" y="1596175"/>
            <a:ext cx="2577600" cy="2277900"/>
          </a:xfrm>
          <a:prstGeom prst="rect">
            <a:avLst/>
          </a:prstGeom>
          <a:noFill/>
          <a:ln>
            <a:noFill/>
          </a:ln>
        </p:spPr>
        <p:txBody>
          <a:bodyPr spcFirstLastPara="1" wrap="square" lIns="91425" tIns="91425" rIns="91425" bIns="91425" anchor="t" anchorCtr="0">
            <a:spAutoFit/>
          </a:bodyPr>
          <a:lstStyle/>
          <a:p>
            <a:pPr marL="0" lvl="0" indent="0" algn="just" rtl="0">
              <a:lnSpc>
                <a:spcPct val="100000"/>
              </a:lnSpc>
              <a:spcBef>
                <a:spcPts val="1200"/>
              </a:spcBef>
              <a:spcAft>
                <a:spcPts val="0"/>
              </a:spcAft>
              <a:buClr>
                <a:schemeClr val="dk1"/>
              </a:buClr>
              <a:buSzPts val="1100"/>
              <a:buFont typeface="Arial"/>
              <a:buNone/>
            </a:pPr>
            <a:r>
              <a:rPr lang="en" sz="1600">
                <a:solidFill>
                  <a:schemeClr val="dk1"/>
                </a:solidFill>
              </a:rPr>
              <a:t>Hive Driver: thành phần nhận các truy vấn và chuyển các truy vấn này thành các MapReduce Jobs để tiến hành xử lý yêu cầu của người sử dụng.</a:t>
            </a:r>
            <a:endParaRPr sz="1600">
              <a:solidFill>
                <a:schemeClr val="dk1"/>
              </a:solidFill>
            </a:endParaRPr>
          </a:p>
          <a:p>
            <a:pPr marL="0" lvl="0" indent="0" algn="l" rtl="0">
              <a:spcBef>
                <a:spcPts val="1200"/>
              </a:spcBef>
              <a:spcAft>
                <a:spcPts val="0"/>
              </a:spcAft>
              <a:buNone/>
            </a:pPr>
            <a:endParaRPr>
              <a:latin typeface="Montserrat"/>
              <a:ea typeface="Montserrat"/>
              <a:cs typeface="Montserrat"/>
              <a:sym typeface="Montserrat"/>
            </a:endParaRPr>
          </a:p>
        </p:txBody>
      </p:sp>
      <p:sp>
        <p:nvSpPr>
          <p:cNvPr id="284" name="Google Shape;284;p39"/>
          <p:cNvSpPr txBox="1"/>
          <p:nvPr/>
        </p:nvSpPr>
        <p:spPr>
          <a:xfrm>
            <a:off x="6220000" y="3496825"/>
            <a:ext cx="2447700" cy="116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1"/>
                </a:solidFill>
              </a:rPr>
              <a:t>Hive Metastore: thành phần lưu trữ các metadata của Hive: table, partion, buckets </a:t>
            </a:r>
            <a:endParaRPr sz="160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40"/>
          <p:cNvSpPr txBox="1"/>
          <p:nvPr/>
        </p:nvSpPr>
        <p:spPr>
          <a:xfrm>
            <a:off x="1549275" y="497425"/>
            <a:ext cx="46233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b="1"/>
              <a:t>Hoạt động của Hive</a:t>
            </a:r>
            <a:endParaRPr sz="1600" b="1"/>
          </a:p>
        </p:txBody>
      </p:sp>
      <p:pic>
        <p:nvPicPr>
          <p:cNvPr id="290" name="Google Shape;290;p40"/>
          <p:cNvPicPr preferRelativeResize="0"/>
          <p:nvPr/>
        </p:nvPicPr>
        <p:blipFill>
          <a:blip r:embed="rId3">
            <a:alphaModFix/>
          </a:blip>
          <a:stretch>
            <a:fillRect/>
          </a:stretch>
        </p:blipFill>
        <p:spPr>
          <a:xfrm>
            <a:off x="1252025" y="928525"/>
            <a:ext cx="5992881" cy="36973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41"/>
          <p:cNvSpPr txBox="1"/>
          <p:nvPr/>
        </p:nvSpPr>
        <p:spPr>
          <a:xfrm>
            <a:off x="1230000" y="674800"/>
            <a:ext cx="36420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b="1"/>
              <a:t>Mô hình dữ liệu trong Hive</a:t>
            </a:r>
            <a:endParaRPr sz="1600" b="1"/>
          </a:p>
        </p:txBody>
      </p:sp>
      <p:pic>
        <p:nvPicPr>
          <p:cNvPr id="296" name="Google Shape;296;p41"/>
          <p:cNvPicPr preferRelativeResize="0"/>
          <p:nvPr/>
        </p:nvPicPr>
        <p:blipFill>
          <a:blip r:embed="rId3">
            <a:alphaModFix/>
          </a:blip>
          <a:stretch>
            <a:fillRect/>
          </a:stretch>
        </p:blipFill>
        <p:spPr>
          <a:xfrm>
            <a:off x="696300" y="1105900"/>
            <a:ext cx="7477125" cy="34004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p42"/>
          <p:cNvSpPr txBox="1"/>
          <p:nvPr/>
        </p:nvSpPr>
        <p:spPr>
          <a:xfrm>
            <a:off x="1241525" y="1005050"/>
            <a:ext cx="5652300" cy="677100"/>
          </a:xfrm>
          <a:prstGeom prst="rect">
            <a:avLst/>
          </a:prstGeom>
          <a:noFill/>
          <a:ln>
            <a:noFill/>
          </a:ln>
        </p:spPr>
        <p:txBody>
          <a:bodyPr spcFirstLastPara="1" wrap="square" lIns="91425" tIns="91425" rIns="91425" bIns="91425" anchor="t" anchorCtr="0">
            <a:spAutoFit/>
          </a:bodyPr>
          <a:lstStyle/>
          <a:p>
            <a:pPr marL="457200" lvl="0" indent="-330200" algn="just" rtl="0">
              <a:lnSpc>
                <a:spcPct val="100000"/>
              </a:lnSpc>
              <a:spcBef>
                <a:spcPts val="1200"/>
              </a:spcBef>
              <a:spcAft>
                <a:spcPts val="0"/>
              </a:spcAft>
              <a:buClr>
                <a:schemeClr val="dk1"/>
              </a:buClr>
              <a:buSzPts val="1600"/>
              <a:buChar char="-"/>
            </a:pPr>
            <a:r>
              <a:rPr lang="en" sz="1600">
                <a:solidFill>
                  <a:schemeClr val="dk1"/>
                </a:solidFill>
              </a:rPr>
              <a:t>Databases: là namespace cho các tables, dùng để nhóm và quản lý các nhóm tables khác nhau.</a:t>
            </a:r>
            <a:endParaRPr sz="1600">
              <a:solidFill>
                <a:schemeClr val="dk1"/>
              </a:solidFill>
            </a:endParaRPr>
          </a:p>
        </p:txBody>
      </p:sp>
      <p:sp>
        <p:nvSpPr>
          <p:cNvPr id="302" name="Google Shape;302;p42"/>
          <p:cNvSpPr txBox="1"/>
          <p:nvPr/>
        </p:nvSpPr>
        <p:spPr>
          <a:xfrm>
            <a:off x="1241525" y="1682150"/>
            <a:ext cx="6420900" cy="923400"/>
          </a:xfrm>
          <a:prstGeom prst="rect">
            <a:avLst/>
          </a:prstGeom>
          <a:noFill/>
          <a:ln>
            <a:noFill/>
          </a:ln>
        </p:spPr>
        <p:txBody>
          <a:bodyPr spcFirstLastPara="1" wrap="square" lIns="91425" tIns="91425" rIns="91425" bIns="91425" anchor="t" anchorCtr="0">
            <a:spAutoFit/>
          </a:bodyPr>
          <a:lstStyle/>
          <a:p>
            <a:pPr marL="457200" lvl="0" indent="-330200" algn="l" rtl="0">
              <a:spcBef>
                <a:spcPts val="0"/>
              </a:spcBef>
              <a:spcAft>
                <a:spcPts val="0"/>
              </a:spcAft>
              <a:buClr>
                <a:schemeClr val="dk1"/>
              </a:buClr>
              <a:buSzPts val="1600"/>
              <a:buChar char="-"/>
            </a:pPr>
            <a:r>
              <a:rPr lang="en" sz="1600">
                <a:solidFill>
                  <a:schemeClr val="dk1"/>
                </a:solidFill>
              </a:rPr>
              <a:t>Tables: tương tự như table trong các hệ cơ sở dữ liệu quan hệ. Trong Hive table có thể thực hiện các phép toán filter, join và union… </a:t>
            </a:r>
            <a:endParaRPr sz="1600"/>
          </a:p>
        </p:txBody>
      </p:sp>
      <p:sp>
        <p:nvSpPr>
          <p:cNvPr id="303" name="Google Shape;303;p42"/>
          <p:cNvSpPr txBox="1"/>
          <p:nvPr/>
        </p:nvSpPr>
        <p:spPr>
          <a:xfrm>
            <a:off x="1241525" y="2605550"/>
            <a:ext cx="5805900" cy="677100"/>
          </a:xfrm>
          <a:prstGeom prst="rect">
            <a:avLst/>
          </a:prstGeom>
          <a:noFill/>
          <a:ln>
            <a:noFill/>
          </a:ln>
        </p:spPr>
        <p:txBody>
          <a:bodyPr spcFirstLastPara="1" wrap="square" lIns="91425" tIns="91425" rIns="91425" bIns="91425" anchor="t" anchorCtr="0">
            <a:spAutoFit/>
          </a:bodyPr>
          <a:lstStyle/>
          <a:p>
            <a:pPr marL="457200" lvl="0" indent="-330200" algn="l" rtl="0">
              <a:spcBef>
                <a:spcPts val="0"/>
              </a:spcBef>
              <a:spcAft>
                <a:spcPts val="0"/>
              </a:spcAft>
              <a:buClr>
                <a:schemeClr val="dk1"/>
              </a:buClr>
              <a:buSzPts val="1600"/>
              <a:buChar char="-"/>
            </a:pPr>
            <a:r>
              <a:rPr lang="en" sz="1600">
                <a:solidFill>
                  <a:schemeClr val="dk1"/>
                </a:solidFill>
              </a:rPr>
              <a:t>Partions: Mỗi table có thể có 1 hoặc nhiều các khóa mà từ đó xác định dữ liệu sẽ được lưu trữ ở đâu</a:t>
            </a:r>
            <a:endParaRPr sz="1600"/>
          </a:p>
        </p:txBody>
      </p:sp>
      <p:sp>
        <p:nvSpPr>
          <p:cNvPr id="304" name="Google Shape;304;p42"/>
          <p:cNvSpPr txBox="1"/>
          <p:nvPr/>
        </p:nvSpPr>
        <p:spPr>
          <a:xfrm>
            <a:off x="1241525" y="3418000"/>
            <a:ext cx="7153800" cy="677100"/>
          </a:xfrm>
          <a:prstGeom prst="rect">
            <a:avLst/>
          </a:prstGeom>
          <a:noFill/>
          <a:ln>
            <a:noFill/>
          </a:ln>
        </p:spPr>
        <p:txBody>
          <a:bodyPr spcFirstLastPara="1" wrap="square" lIns="91425" tIns="91425" rIns="91425" bIns="91425" anchor="t" anchorCtr="0">
            <a:spAutoFit/>
          </a:bodyPr>
          <a:lstStyle/>
          <a:p>
            <a:pPr marL="457200" lvl="0" indent="-330200" algn="l" rtl="0">
              <a:spcBef>
                <a:spcPts val="0"/>
              </a:spcBef>
              <a:spcAft>
                <a:spcPts val="0"/>
              </a:spcAft>
              <a:buClr>
                <a:schemeClr val="dk1"/>
              </a:buClr>
              <a:buSzPts val="1600"/>
              <a:buChar char="-"/>
            </a:pPr>
            <a:r>
              <a:rPr lang="en" sz="1600">
                <a:solidFill>
                  <a:schemeClr val="dk1"/>
                </a:solidFill>
              </a:rPr>
              <a:t>Buckets: Dữ liệu trong mỗi partion có thể được phân chia thành nhiều buckets khác nhau dựa trên 1 hash của 1 colume bên trong table</a:t>
            </a:r>
            <a:endParaRPr sz="1600"/>
          </a:p>
        </p:txBody>
      </p:sp>
    </p:spTree>
  </p:cSld>
  <p:clrMapOvr>
    <a:masterClrMapping/>
  </p:clrMapOvr>
</p:sld>
</file>

<file path=ppt/theme/theme1.xml><?xml version="1.0" encoding="utf-8"?>
<a:theme xmlns:a="http://schemas.openxmlformats.org/drawingml/2006/main" name="Minimalist Business Slides by Slidesgo">
  <a:themeElements>
    <a:clrScheme name="Simple Light">
      <a:dk1>
        <a:srgbClr val="000000"/>
      </a:dk1>
      <a:lt1>
        <a:srgbClr val="F5F2EE"/>
      </a:lt1>
      <a:dk2>
        <a:srgbClr val="000000"/>
      </a:dk2>
      <a:lt2>
        <a:srgbClr val="EEEEEE"/>
      </a:lt2>
      <a:accent1>
        <a:srgbClr val="3F3533"/>
      </a:accent1>
      <a:accent2>
        <a:srgbClr val="3F3533"/>
      </a:accent2>
      <a:accent3>
        <a:srgbClr val="3F3533"/>
      </a:accent3>
      <a:accent4>
        <a:srgbClr val="3F3533"/>
      </a:accent4>
      <a:accent5>
        <a:srgbClr val="3F3533"/>
      </a:accent5>
      <a:accent6>
        <a:srgbClr val="3F3533"/>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TotalTime>
  <Words>826</Words>
  <Application>Microsoft Office PowerPoint</Application>
  <PresentationFormat>On-screen Show (16:9)</PresentationFormat>
  <Paragraphs>71</Paragraphs>
  <Slides>53</Slides>
  <Notes>53</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53</vt:i4>
      </vt:variant>
    </vt:vector>
  </HeadingPairs>
  <TitlesOfParts>
    <vt:vector size="65" baseType="lpstr">
      <vt:lpstr>Open Sans SemiBold</vt:lpstr>
      <vt:lpstr>Montserrat</vt:lpstr>
      <vt:lpstr>Josefin Sans</vt:lpstr>
      <vt:lpstr>Times New Roman</vt:lpstr>
      <vt:lpstr>Lato</vt:lpstr>
      <vt:lpstr>Arial</vt:lpstr>
      <vt:lpstr>Russo One</vt:lpstr>
      <vt:lpstr>Vidaloka</vt:lpstr>
      <vt:lpstr>Crimson Text</vt:lpstr>
      <vt:lpstr>Merriweather Light</vt:lpstr>
      <vt:lpstr>Open Sans</vt:lpstr>
      <vt:lpstr>Minimalist Business Slides by Slidesgo</vt:lpstr>
      <vt:lpstr>TRƯỜNG ĐẠI HỌC SƯ PHẠM KỸ THUẬT TP.HỒ CHÍ MINH KHOA CÔNG NGHỆ THÔNG TIN</vt:lpstr>
      <vt:lpstr>Nội dung báo cáo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TRƯỜNG ĐẠI HỌC SƯ PHẠM KỸ THUẬT TP.HỒ CHÍ MINH KHOA CÔNG NGHỆ THÔNG TIN</dc:title>
  <cp:lastModifiedBy>thu nha</cp:lastModifiedBy>
  <cp:revision>2</cp:revision>
  <dcterms:modified xsi:type="dcterms:W3CDTF">2022-06-03T14:21:24Z</dcterms:modified>
</cp:coreProperties>
</file>